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61" r:id="rId5"/>
    <p:sldId id="258" r:id="rId6"/>
    <p:sldId id="259" r:id="rId7"/>
    <p:sldId id="270" r:id="rId8"/>
    <p:sldId id="271" r:id="rId9"/>
    <p:sldId id="273" r:id="rId10"/>
    <p:sldId id="268" r:id="rId11"/>
    <p:sldId id="272" r:id="rId12"/>
    <p:sldId id="267" r:id="rId13"/>
    <p:sldId id="264" r:id="rId14"/>
    <p:sldId id="260" r:id="rId15"/>
    <p:sldId id="269" r:id="rId16"/>
    <p:sldId id="26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56F859-9521-4CAA-9178-1AB29A779111}" v="20" dt="2023-09-05T10:57:18.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809" autoAdjust="0"/>
  </p:normalViewPr>
  <p:slideViewPr>
    <p:cSldViewPr snapToGrid="0" snapToObjects="1">
      <p:cViewPr varScale="1">
        <p:scale>
          <a:sx n="67" d="100"/>
          <a:sy n="67" d="100"/>
        </p:scale>
        <p:origin x="580"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Walker" userId="3f5af105-5fd5-49db-adf6-630275635496" providerId="ADAL" clId="{6B56F859-9521-4CAA-9178-1AB29A779111}"/>
    <pc:docChg chg="undo custSel addSld modSld sldOrd">
      <pc:chgData name="Caroline Walker" userId="3f5af105-5fd5-49db-adf6-630275635496" providerId="ADAL" clId="{6B56F859-9521-4CAA-9178-1AB29A779111}" dt="2023-09-05T11:01:25.673" v="1410" actId="962"/>
      <pc:docMkLst>
        <pc:docMk/>
      </pc:docMkLst>
      <pc:sldChg chg="addSp modSp mod ord">
        <pc:chgData name="Caroline Walker" userId="3f5af105-5fd5-49db-adf6-630275635496" providerId="ADAL" clId="{6B56F859-9521-4CAA-9178-1AB29A779111}" dt="2023-09-05T11:00:26.442" v="1254" actId="962"/>
        <pc:sldMkLst>
          <pc:docMk/>
          <pc:sldMk cId="327220104" sldId="258"/>
        </pc:sldMkLst>
        <pc:spChg chg="mod">
          <ac:chgData name="Caroline Walker" userId="3f5af105-5fd5-49db-adf6-630275635496" providerId="ADAL" clId="{6B56F859-9521-4CAA-9178-1AB29A779111}" dt="2023-09-05T10:27:54.732" v="198" actId="20577"/>
          <ac:spMkLst>
            <pc:docMk/>
            <pc:sldMk cId="327220104" sldId="258"/>
            <ac:spMk id="2" creationId="{7E246227-94A5-4658-9ADD-C40770D4AE1E}"/>
          </ac:spMkLst>
        </pc:spChg>
        <pc:spChg chg="mod">
          <ac:chgData name="Caroline Walker" userId="3f5af105-5fd5-49db-adf6-630275635496" providerId="ADAL" clId="{6B56F859-9521-4CAA-9178-1AB29A779111}" dt="2023-09-05T10:28:28.863" v="214"/>
          <ac:spMkLst>
            <pc:docMk/>
            <pc:sldMk cId="327220104" sldId="258"/>
            <ac:spMk id="3" creationId="{3332879B-DEB7-41ED-BA58-E80BD7FB2F54}"/>
          </ac:spMkLst>
        </pc:spChg>
        <pc:picChg chg="add mod">
          <ac:chgData name="Caroline Walker" userId="3f5af105-5fd5-49db-adf6-630275635496" providerId="ADAL" clId="{6B56F859-9521-4CAA-9178-1AB29A779111}" dt="2023-09-05T11:00:26.442" v="1254" actId="962"/>
          <ac:picMkLst>
            <pc:docMk/>
            <pc:sldMk cId="327220104" sldId="258"/>
            <ac:picMk id="4" creationId="{637F490D-12B4-2F64-8222-25FE40045C33}"/>
          </ac:picMkLst>
        </pc:picChg>
      </pc:sldChg>
      <pc:sldChg chg="modSp mod">
        <pc:chgData name="Caroline Walker" userId="3f5af105-5fd5-49db-adf6-630275635496" providerId="ADAL" clId="{6B56F859-9521-4CAA-9178-1AB29A779111}" dt="2023-09-05T10:55:11.214" v="707" actId="1076"/>
        <pc:sldMkLst>
          <pc:docMk/>
          <pc:sldMk cId="377301640" sldId="260"/>
        </pc:sldMkLst>
        <pc:spChg chg="mod">
          <ac:chgData name="Caroline Walker" userId="3f5af105-5fd5-49db-adf6-630275635496" providerId="ADAL" clId="{6B56F859-9521-4CAA-9178-1AB29A779111}" dt="2023-09-05T10:54:50.727" v="705" actId="20577"/>
          <ac:spMkLst>
            <pc:docMk/>
            <pc:sldMk cId="377301640" sldId="260"/>
            <ac:spMk id="2" creationId="{CAEAB0BF-5DAA-450B-8066-5CA688C9183B}"/>
          </ac:spMkLst>
        </pc:spChg>
        <pc:spChg chg="mod">
          <ac:chgData name="Caroline Walker" userId="3f5af105-5fd5-49db-adf6-630275635496" providerId="ADAL" clId="{6B56F859-9521-4CAA-9178-1AB29A779111}" dt="2023-09-05T10:55:06.612" v="706" actId="404"/>
          <ac:spMkLst>
            <pc:docMk/>
            <pc:sldMk cId="377301640" sldId="260"/>
            <ac:spMk id="3" creationId="{E568989F-0FED-4922-8673-59099AE4673D}"/>
          </ac:spMkLst>
        </pc:spChg>
        <pc:graphicFrameChg chg="mod modGraphic">
          <ac:chgData name="Caroline Walker" userId="3f5af105-5fd5-49db-adf6-630275635496" providerId="ADAL" clId="{6B56F859-9521-4CAA-9178-1AB29A779111}" dt="2023-09-05T10:55:11.214" v="707" actId="1076"/>
          <ac:graphicFrameMkLst>
            <pc:docMk/>
            <pc:sldMk cId="377301640" sldId="260"/>
            <ac:graphicFrameMk id="7" creationId="{3D5289EF-5F7C-452D-AFD6-7B2E07A76804}"/>
          </ac:graphicFrameMkLst>
        </pc:graphicFrameChg>
      </pc:sldChg>
      <pc:sldChg chg="addSp modSp mod">
        <pc:chgData name="Caroline Walker" userId="3f5af105-5fd5-49db-adf6-630275635496" providerId="ADAL" clId="{6B56F859-9521-4CAA-9178-1AB29A779111}" dt="2023-09-05T11:00:21.530" v="1252" actId="962"/>
        <pc:sldMkLst>
          <pc:docMk/>
          <pc:sldMk cId="662130148" sldId="261"/>
        </pc:sldMkLst>
        <pc:picChg chg="add mod">
          <ac:chgData name="Caroline Walker" userId="3f5af105-5fd5-49db-adf6-630275635496" providerId="ADAL" clId="{6B56F859-9521-4CAA-9178-1AB29A779111}" dt="2023-09-05T11:00:21.530" v="1252" actId="962"/>
          <ac:picMkLst>
            <pc:docMk/>
            <pc:sldMk cId="662130148" sldId="261"/>
            <ac:picMk id="2" creationId="{E5F8ADC0-9D55-38F5-A79E-D1C159C0589E}"/>
          </ac:picMkLst>
        </pc:picChg>
        <pc:picChg chg="mod">
          <ac:chgData name="Caroline Walker" userId="3f5af105-5fd5-49db-adf6-630275635496" providerId="ADAL" clId="{6B56F859-9521-4CAA-9178-1AB29A779111}" dt="2023-09-05T10:58:07.526" v="788" actId="1036"/>
          <ac:picMkLst>
            <pc:docMk/>
            <pc:sldMk cId="662130148" sldId="261"/>
            <ac:picMk id="3" creationId="{D01CBE12-2688-443A-B500-B25847DAEC82}"/>
          </ac:picMkLst>
        </pc:picChg>
      </pc:sldChg>
      <pc:sldChg chg="modSp mod">
        <pc:chgData name="Caroline Walker" userId="3f5af105-5fd5-49db-adf6-630275635496" providerId="ADAL" clId="{6B56F859-9521-4CAA-9178-1AB29A779111}" dt="2023-09-05T10:54:38.652" v="701" actId="14100"/>
        <pc:sldMkLst>
          <pc:docMk/>
          <pc:sldMk cId="4161806365" sldId="264"/>
        </pc:sldMkLst>
        <pc:spChg chg="mod">
          <ac:chgData name="Caroline Walker" userId="3f5af105-5fd5-49db-adf6-630275635496" providerId="ADAL" clId="{6B56F859-9521-4CAA-9178-1AB29A779111}" dt="2023-09-05T10:54:22.990" v="698"/>
          <ac:spMkLst>
            <pc:docMk/>
            <pc:sldMk cId="4161806365" sldId="264"/>
            <ac:spMk id="3" creationId="{483553CC-654A-4208-83D8-E90331B4D6B3}"/>
          </ac:spMkLst>
        </pc:spChg>
        <pc:picChg chg="mod">
          <ac:chgData name="Caroline Walker" userId="3f5af105-5fd5-49db-adf6-630275635496" providerId="ADAL" clId="{6B56F859-9521-4CAA-9178-1AB29A779111}" dt="2023-09-05T10:54:38.652" v="701" actId="14100"/>
          <ac:picMkLst>
            <pc:docMk/>
            <pc:sldMk cId="4161806365" sldId="264"/>
            <ac:picMk id="1028" creationId="{4F003121-36CE-49CB-B356-DFA4D5216507}"/>
          </ac:picMkLst>
        </pc:picChg>
      </pc:sldChg>
      <pc:sldChg chg="addSp modSp mod">
        <pc:chgData name="Caroline Walker" userId="3f5af105-5fd5-49db-adf6-630275635496" providerId="ADAL" clId="{6B56F859-9521-4CAA-9178-1AB29A779111}" dt="2023-09-05T11:01:25.673" v="1410" actId="962"/>
        <pc:sldMkLst>
          <pc:docMk/>
          <pc:sldMk cId="4128928551" sldId="266"/>
        </pc:sldMkLst>
        <pc:spChg chg="mod">
          <ac:chgData name="Caroline Walker" userId="3f5af105-5fd5-49db-adf6-630275635496" providerId="ADAL" clId="{6B56F859-9521-4CAA-9178-1AB29A779111}" dt="2023-09-05T10:55:51.562" v="711" actId="404"/>
          <ac:spMkLst>
            <pc:docMk/>
            <pc:sldMk cId="4128928551" sldId="266"/>
            <ac:spMk id="3" creationId="{EC7C5663-F5DD-49EF-B6E1-78636C2756D0}"/>
          </ac:spMkLst>
        </pc:spChg>
        <pc:picChg chg="add mod">
          <ac:chgData name="Caroline Walker" userId="3f5af105-5fd5-49db-adf6-630275635496" providerId="ADAL" clId="{6B56F859-9521-4CAA-9178-1AB29A779111}" dt="2023-09-05T11:01:25.673" v="1410" actId="962"/>
          <ac:picMkLst>
            <pc:docMk/>
            <pc:sldMk cId="4128928551" sldId="266"/>
            <ac:picMk id="4" creationId="{BF54E857-E755-7D57-38D4-FE7F1E1E90B0}"/>
          </ac:picMkLst>
        </pc:picChg>
      </pc:sldChg>
      <pc:sldChg chg="modSp mod ord">
        <pc:chgData name="Caroline Walker" userId="3f5af105-5fd5-49db-adf6-630275635496" providerId="ADAL" clId="{6B56F859-9521-4CAA-9178-1AB29A779111}" dt="2023-09-05T10:56:32.041" v="724" actId="1037"/>
        <pc:sldMkLst>
          <pc:docMk/>
          <pc:sldMk cId="1396797714" sldId="267"/>
        </pc:sldMkLst>
        <pc:spChg chg="mod">
          <ac:chgData name="Caroline Walker" userId="3f5af105-5fd5-49db-adf6-630275635496" providerId="ADAL" clId="{6B56F859-9521-4CAA-9178-1AB29A779111}" dt="2023-09-05T10:40:12.801" v="652" actId="20577"/>
          <ac:spMkLst>
            <pc:docMk/>
            <pc:sldMk cId="1396797714" sldId="267"/>
            <ac:spMk id="2" creationId="{6123E9B1-C2C6-4F15-8EDB-46EA41A238EE}"/>
          </ac:spMkLst>
        </pc:spChg>
        <pc:spChg chg="mod">
          <ac:chgData name="Caroline Walker" userId="3f5af105-5fd5-49db-adf6-630275635496" providerId="ADAL" clId="{6B56F859-9521-4CAA-9178-1AB29A779111}" dt="2023-09-05T10:40:15.611" v="653" actId="6549"/>
          <ac:spMkLst>
            <pc:docMk/>
            <pc:sldMk cId="1396797714" sldId="267"/>
            <ac:spMk id="3" creationId="{5AF35D3F-7FA6-4DC3-A253-623554FC69E0}"/>
          </ac:spMkLst>
        </pc:spChg>
        <pc:picChg chg="mod modCrop">
          <ac:chgData name="Caroline Walker" userId="3f5af105-5fd5-49db-adf6-630275635496" providerId="ADAL" clId="{6B56F859-9521-4CAA-9178-1AB29A779111}" dt="2023-09-05T10:56:32.041" v="724" actId="1037"/>
          <ac:picMkLst>
            <pc:docMk/>
            <pc:sldMk cId="1396797714" sldId="267"/>
            <ac:picMk id="4" creationId="{CC7FFD68-38BF-48B1-8C77-5C2789127BD7}"/>
          </ac:picMkLst>
        </pc:picChg>
      </pc:sldChg>
      <pc:sldChg chg="addSp modSp mod">
        <pc:chgData name="Caroline Walker" userId="3f5af105-5fd5-49db-adf6-630275635496" providerId="ADAL" clId="{6B56F859-9521-4CAA-9178-1AB29A779111}" dt="2023-09-05T11:00:12.822" v="1250" actId="962"/>
        <pc:sldMkLst>
          <pc:docMk/>
          <pc:sldMk cId="3060521909" sldId="268"/>
        </pc:sldMkLst>
        <pc:spChg chg="mod">
          <ac:chgData name="Caroline Walker" userId="3f5af105-5fd5-49db-adf6-630275635496" providerId="ADAL" clId="{6B56F859-9521-4CAA-9178-1AB29A779111}" dt="2023-09-05T10:34:47.786" v="489" actId="113"/>
          <ac:spMkLst>
            <pc:docMk/>
            <pc:sldMk cId="3060521909" sldId="268"/>
            <ac:spMk id="3" creationId="{7BCB2A8C-45FE-475B-AF6A-E0D5F774F25F}"/>
          </ac:spMkLst>
        </pc:spChg>
        <pc:picChg chg="add mod">
          <ac:chgData name="Caroline Walker" userId="3f5af105-5fd5-49db-adf6-630275635496" providerId="ADAL" clId="{6B56F859-9521-4CAA-9178-1AB29A779111}" dt="2023-09-05T11:00:12.822" v="1250" actId="962"/>
          <ac:picMkLst>
            <pc:docMk/>
            <pc:sldMk cId="3060521909" sldId="268"/>
            <ac:picMk id="4" creationId="{400C30DA-54AA-A2EB-8AC8-BB4E0B4AA2E6}"/>
          </ac:picMkLst>
        </pc:picChg>
      </pc:sldChg>
      <pc:sldChg chg="addSp modSp new mod">
        <pc:chgData name="Caroline Walker" userId="3f5af105-5fd5-49db-adf6-630275635496" providerId="ADAL" clId="{6B56F859-9521-4CAA-9178-1AB29A779111}" dt="2023-09-05T10:56:49.976" v="727" actId="14100"/>
        <pc:sldMkLst>
          <pc:docMk/>
          <pc:sldMk cId="1441167453" sldId="270"/>
        </pc:sldMkLst>
        <pc:spChg chg="mod">
          <ac:chgData name="Caroline Walker" userId="3f5af105-5fd5-49db-adf6-630275635496" providerId="ADAL" clId="{6B56F859-9521-4CAA-9178-1AB29A779111}" dt="2023-09-05T10:18:42.059" v="1"/>
          <ac:spMkLst>
            <pc:docMk/>
            <pc:sldMk cId="1441167453" sldId="270"/>
            <ac:spMk id="2" creationId="{FD0F1122-78EB-55F0-40A3-3CCF53C842BD}"/>
          </ac:spMkLst>
        </pc:spChg>
        <pc:spChg chg="mod">
          <ac:chgData name="Caroline Walker" userId="3f5af105-5fd5-49db-adf6-630275635496" providerId="ADAL" clId="{6B56F859-9521-4CAA-9178-1AB29A779111}" dt="2023-09-05T10:19:42.571" v="11" actId="404"/>
          <ac:spMkLst>
            <pc:docMk/>
            <pc:sldMk cId="1441167453" sldId="270"/>
            <ac:spMk id="3" creationId="{A5CA1A34-74EB-1063-746F-0C1D7428ED53}"/>
          </ac:spMkLst>
        </pc:spChg>
        <pc:picChg chg="add mod">
          <ac:chgData name="Caroline Walker" userId="3f5af105-5fd5-49db-adf6-630275635496" providerId="ADAL" clId="{6B56F859-9521-4CAA-9178-1AB29A779111}" dt="2023-09-05T10:56:49.976" v="727" actId="14100"/>
          <ac:picMkLst>
            <pc:docMk/>
            <pc:sldMk cId="1441167453" sldId="270"/>
            <ac:picMk id="4" creationId="{86AF5960-FDD7-4B50-2534-9AC3526A98EE}"/>
          </ac:picMkLst>
        </pc:picChg>
      </pc:sldChg>
      <pc:sldChg chg="addSp modSp new mod">
        <pc:chgData name="Caroline Walker" userId="3f5af105-5fd5-49db-adf6-630275635496" providerId="ADAL" clId="{6B56F859-9521-4CAA-9178-1AB29A779111}" dt="2023-09-05T10:56:41.275" v="726" actId="1035"/>
        <pc:sldMkLst>
          <pc:docMk/>
          <pc:sldMk cId="3713920297" sldId="271"/>
        </pc:sldMkLst>
        <pc:spChg chg="mod">
          <ac:chgData name="Caroline Walker" userId="3f5af105-5fd5-49db-adf6-630275635496" providerId="ADAL" clId="{6B56F859-9521-4CAA-9178-1AB29A779111}" dt="2023-09-05T10:32:18.688" v="378" actId="1036"/>
          <ac:spMkLst>
            <pc:docMk/>
            <pc:sldMk cId="3713920297" sldId="271"/>
            <ac:spMk id="2" creationId="{25FD265F-CDEE-278F-E309-93122AA27DED}"/>
          </ac:spMkLst>
        </pc:spChg>
        <pc:spChg chg="mod">
          <ac:chgData name="Caroline Walker" userId="3f5af105-5fd5-49db-adf6-630275635496" providerId="ADAL" clId="{6B56F859-9521-4CAA-9178-1AB29A779111}" dt="2023-09-05T10:20:45.135" v="19" actId="113"/>
          <ac:spMkLst>
            <pc:docMk/>
            <pc:sldMk cId="3713920297" sldId="271"/>
            <ac:spMk id="3" creationId="{E451425F-4FCB-72BB-B6A0-3F1CCF1ECFF3}"/>
          </ac:spMkLst>
        </pc:spChg>
        <pc:picChg chg="add mod">
          <ac:chgData name="Caroline Walker" userId="3f5af105-5fd5-49db-adf6-630275635496" providerId="ADAL" clId="{6B56F859-9521-4CAA-9178-1AB29A779111}" dt="2023-09-05T10:56:41.275" v="726" actId="1035"/>
          <ac:picMkLst>
            <pc:docMk/>
            <pc:sldMk cId="3713920297" sldId="271"/>
            <ac:picMk id="4" creationId="{DC76588D-4FA9-BD19-5D7A-E95C3791938F}"/>
          </ac:picMkLst>
        </pc:picChg>
      </pc:sldChg>
      <pc:sldChg chg="addSp modSp new mod ord">
        <pc:chgData name="Caroline Walker" userId="3f5af105-5fd5-49db-adf6-630275635496" providerId="ADAL" clId="{6B56F859-9521-4CAA-9178-1AB29A779111}" dt="2023-09-05T11:01:11.950" v="1408" actId="962"/>
        <pc:sldMkLst>
          <pc:docMk/>
          <pc:sldMk cId="2649239335" sldId="272"/>
        </pc:sldMkLst>
        <pc:spChg chg="mod">
          <ac:chgData name="Caroline Walker" userId="3f5af105-5fd5-49db-adf6-630275635496" providerId="ADAL" clId="{6B56F859-9521-4CAA-9178-1AB29A779111}" dt="2023-09-05T10:25:43.878" v="174" actId="1076"/>
          <ac:spMkLst>
            <pc:docMk/>
            <pc:sldMk cId="2649239335" sldId="272"/>
            <ac:spMk id="2" creationId="{B3D18527-51C1-2596-A89B-85D25604886F}"/>
          </ac:spMkLst>
        </pc:spChg>
        <pc:spChg chg="mod">
          <ac:chgData name="Caroline Walker" userId="3f5af105-5fd5-49db-adf6-630275635496" providerId="ADAL" clId="{6B56F859-9521-4CAA-9178-1AB29A779111}" dt="2023-09-05T10:53:42.525" v="666" actId="20577"/>
          <ac:spMkLst>
            <pc:docMk/>
            <pc:sldMk cId="2649239335" sldId="272"/>
            <ac:spMk id="3" creationId="{6BC00567-250B-ED7F-035E-BD9A021AD42D}"/>
          </ac:spMkLst>
        </pc:spChg>
        <pc:picChg chg="add mod">
          <ac:chgData name="Caroline Walker" userId="3f5af105-5fd5-49db-adf6-630275635496" providerId="ADAL" clId="{6B56F859-9521-4CAA-9178-1AB29A779111}" dt="2023-09-05T11:01:11.950" v="1408" actId="962"/>
          <ac:picMkLst>
            <pc:docMk/>
            <pc:sldMk cId="2649239335" sldId="272"/>
            <ac:picMk id="4" creationId="{F4565413-A600-244B-C229-6560CD7844E3}"/>
          </ac:picMkLst>
        </pc:picChg>
      </pc:sldChg>
      <pc:sldChg chg="modSp add mod">
        <pc:chgData name="Caroline Walker" userId="3f5af105-5fd5-49db-adf6-630275635496" providerId="ADAL" clId="{6B56F859-9521-4CAA-9178-1AB29A779111}" dt="2023-09-05T10:34:12.714" v="477" actId="113"/>
        <pc:sldMkLst>
          <pc:docMk/>
          <pc:sldMk cId="482390085" sldId="273"/>
        </pc:sldMkLst>
        <pc:spChg chg="mod">
          <ac:chgData name="Caroline Walker" userId="3f5af105-5fd5-49db-adf6-630275635496" providerId="ADAL" clId="{6B56F859-9521-4CAA-9178-1AB29A779111}" dt="2023-09-05T10:32:43.314" v="409" actId="20577"/>
          <ac:spMkLst>
            <pc:docMk/>
            <pc:sldMk cId="482390085" sldId="273"/>
            <ac:spMk id="2" creationId="{B3D18527-51C1-2596-A89B-85D25604886F}"/>
          </ac:spMkLst>
        </pc:spChg>
        <pc:spChg chg="mod">
          <ac:chgData name="Caroline Walker" userId="3f5af105-5fd5-49db-adf6-630275635496" providerId="ADAL" clId="{6B56F859-9521-4CAA-9178-1AB29A779111}" dt="2023-09-05T10:34:12.714" v="477" actId="113"/>
          <ac:spMkLst>
            <pc:docMk/>
            <pc:sldMk cId="482390085" sldId="273"/>
            <ac:spMk id="3" creationId="{6BC00567-250B-ED7F-035E-BD9A021AD42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90463B-BBE9-46D7-B287-0BEC3ED7CADA}" type="datetimeFigureOut">
              <a:rPr lang="en-GB" smtClean="0"/>
              <a:t>05/09/2023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FF279-8292-4CE0-8496-14A78A7DA921}" type="slidenum">
              <a:rPr lang="en-GB" smtClean="0"/>
              <a:t>‹#›</a:t>
            </a:fld>
            <a:endParaRPr lang="en-GB"/>
          </a:p>
        </p:txBody>
      </p:sp>
    </p:spTree>
    <p:extLst>
      <p:ext uri="{BB962C8B-B14F-4D97-AF65-F5344CB8AC3E}">
        <p14:creationId xmlns:p14="http://schemas.microsoft.com/office/powerpoint/2010/main" val="4072055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nibbookshare.org/cms/help-center/how-do-i-add-sponsors" TargetMode="External"/><Relationship Id="rId7" Type="http://schemas.openxmlformats.org/officeDocument/2006/relationships/hyperlink" Target="https://www.rnibbookshare.org/cms/help-center/rnib-bookshare-and-dolphin-easyreader-webinar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rnibbookshare.org/cms/help-center/dolphin-easyreader" TargetMode="External"/><Relationship Id="rId5" Type="http://schemas.openxmlformats.org/officeDocument/2006/relationships/hyperlink" Target="https://www.rnibbookshare.org/cms/help-center/how-do-we-change-primary-contact-our-account" TargetMode="External"/><Relationship Id="rId4" Type="http://schemas.openxmlformats.org/officeDocument/2006/relationships/hyperlink" Target="https://www.rnibbookshare.org/cms/help-center/how-do-i-add-member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5E9FF279-8292-4CE0-8496-14A78A7DA921}" type="slidenum">
              <a:rPr lang="en-GB" smtClean="0"/>
              <a:t>2</a:t>
            </a:fld>
            <a:endParaRPr lang="en-GB"/>
          </a:p>
        </p:txBody>
      </p:sp>
    </p:spTree>
    <p:extLst>
      <p:ext uri="{BB962C8B-B14F-4D97-AF65-F5344CB8AC3E}">
        <p14:creationId xmlns:p14="http://schemas.microsoft.com/office/powerpoint/2010/main" val="207446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9FF279-8292-4CE0-8496-14A78A7DA921}" type="slidenum">
              <a:rPr lang="en-GB" smtClean="0"/>
              <a:t>3</a:t>
            </a:fld>
            <a:endParaRPr lang="en-GB"/>
          </a:p>
        </p:txBody>
      </p:sp>
    </p:spTree>
    <p:extLst>
      <p:ext uri="{BB962C8B-B14F-4D97-AF65-F5344CB8AC3E}">
        <p14:creationId xmlns:p14="http://schemas.microsoft.com/office/powerpoint/2010/main" val="134756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b="0" dirty="0"/>
              <a:t>End of term update your </a:t>
            </a:r>
            <a:r>
              <a:rPr lang="en-GB" b="0" dirty="0">
                <a:hlinkClick r:id="rId3"/>
              </a:rPr>
              <a:t>sponsor (staff)</a:t>
            </a:r>
            <a:r>
              <a:rPr lang="en-GB" b="0" dirty="0"/>
              <a:t> and </a:t>
            </a:r>
            <a:r>
              <a:rPr lang="en-GB" b="0" dirty="0">
                <a:hlinkClick r:id="rId4"/>
              </a:rPr>
              <a:t>member (student)</a:t>
            </a:r>
            <a:r>
              <a:rPr lang="en-GB" b="0" dirty="0"/>
              <a:t> accounts for leavers to remove their access.</a:t>
            </a:r>
          </a:p>
          <a:p>
            <a:pPr marL="457200" indent="-457200">
              <a:buFont typeface="Arial" panose="020B0604020202020204" pitchFamily="34" charset="0"/>
              <a:buChar char="•"/>
            </a:pPr>
            <a:r>
              <a:rPr lang="en-GB" b="0" dirty="0"/>
              <a:t>Is the Primary Contact leaving? If so get them to </a:t>
            </a:r>
            <a:r>
              <a:rPr lang="en-GB" b="0" dirty="0">
                <a:hlinkClick r:id="rId5"/>
              </a:rPr>
              <a:t>change the Primary Contact account over</a:t>
            </a:r>
            <a:r>
              <a:rPr lang="en-GB" b="0" dirty="0"/>
              <a:t> before they leave.</a:t>
            </a:r>
          </a:p>
          <a:p>
            <a:pPr marL="457200" indent="-457200">
              <a:buFont typeface="Arial" panose="020B0604020202020204" pitchFamily="34" charset="0"/>
              <a:buChar char="•"/>
            </a:pPr>
            <a:r>
              <a:rPr lang="en-GB" b="0" dirty="0"/>
              <a:t>Book requests – as much notice as you can!</a:t>
            </a:r>
          </a:p>
          <a:p>
            <a:pPr marL="457200" indent="-457200">
              <a:buFont typeface="Arial" panose="020B0604020202020204" pitchFamily="34" charset="0"/>
              <a:buChar char="•"/>
            </a:pPr>
            <a:r>
              <a:rPr lang="en-GB" dirty="0">
                <a:hlinkClick r:id="rId6"/>
              </a:rPr>
              <a:t>Dolphin EasyReader app</a:t>
            </a:r>
            <a:r>
              <a:rPr lang="en-GB" b="0" dirty="0">
                <a:hlinkClick r:id="rId6"/>
              </a:rPr>
              <a:t> </a:t>
            </a:r>
            <a:r>
              <a:rPr lang="en-GB" b="0" dirty="0"/>
              <a:t>– opens any download on RNIB Bookshare, free on Android and </a:t>
            </a:r>
            <a:r>
              <a:rPr lang="en-GB" b="0" dirty="0" err="1"/>
              <a:t>IoS</a:t>
            </a:r>
            <a:r>
              <a:rPr lang="en-GB" b="0" dirty="0"/>
              <a:t>, opens in set preferred format, audio, notetaking, </a:t>
            </a:r>
            <a:r>
              <a:rPr lang="en-GB" b="0" dirty="0">
                <a:hlinkClick r:id="rId7"/>
              </a:rPr>
              <a:t>training sessions</a:t>
            </a:r>
            <a:r>
              <a:rPr lang="en-GB" b="0" dirty="0"/>
              <a:t>. Great for independence.</a:t>
            </a:r>
          </a:p>
          <a:p>
            <a:endParaRPr lang="en-GB" dirty="0"/>
          </a:p>
        </p:txBody>
      </p:sp>
      <p:sp>
        <p:nvSpPr>
          <p:cNvPr id="4" name="Slide Number Placeholder 3"/>
          <p:cNvSpPr>
            <a:spLocks noGrp="1"/>
          </p:cNvSpPr>
          <p:nvPr>
            <p:ph type="sldNum" sz="quarter" idx="5"/>
          </p:nvPr>
        </p:nvSpPr>
        <p:spPr/>
        <p:txBody>
          <a:bodyPr/>
          <a:lstStyle/>
          <a:p>
            <a:fld id="{5E9FF279-8292-4CE0-8496-14A78A7DA921}" type="slidenum">
              <a:rPr lang="en-GB" smtClean="0"/>
              <a:t>10</a:t>
            </a:fld>
            <a:endParaRPr lang="en-GB"/>
          </a:p>
        </p:txBody>
      </p:sp>
    </p:spTree>
    <p:extLst>
      <p:ext uri="{BB962C8B-B14F-4D97-AF65-F5344CB8AC3E}">
        <p14:creationId xmlns:p14="http://schemas.microsoft.com/office/powerpoint/2010/main" val="275826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E9FF279-8292-4CE0-8496-14A78A7DA921}" type="slidenum">
              <a:rPr lang="en-GB" smtClean="0"/>
              <a:t>11</a:t>
            </a:fld>
            <a:endParaRPr lang="en-GB"/>
          </a:p>
        </p:txBody>
      </p:sp>
    </p:spTree>
    <p:extLst>
      <p:ext uri="{BB962C8B-B14F-4D97-AF65-F5344CB8AC3E}">
        <p14:creationId xmlns:p14="http://schemas.microsoft.com/office/powerpoint/2010/main" val="2435154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l">
              <a:defRPr sz="3000" b="1" i="0">
                <a:solidFill>
                  <a:schemeClr val="tx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685800" y="3886200"/>
            <a:ext cx="7772400" cy="1187450"/>
          </a:xfrm>
        </p:spPr>
        <p:txBody>
          <a:bodyPr>
            <a:normAutofit/>
          </a:bodyPr>
          <a:lstStyle>
            <a:lvl1pPr marL="0" indent="0" algn="l">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A6182B7C-B2E5-254A-A994-CA5860A3911E}" type="datetimeFigureOut">
              <a:rPr lang="en-US" smtClean="0"/>
              <a:t>9/5/2023</a:t>
            </a:fld>
            <a:endParaRPr lang="en-US"/>
          </a:p>
        </p:txBody>
      </p:sp>
    </p:spTree>
    <p:extLst>
      <p:ext uri="{BB962C8B-B14F-4D97-AF65-F5344CB8AC3E}">
        <p14:creationId xmlns:p14="http://schemas.microsoft.com/office/powerpoint/2010/main" val="160616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000" b="1" i="0">
                <a:latin typeface="Arial"/>
                <a:cs typeface="Arial"/>
              </a:defRPr>
            </a:lvl1pPr>
          </a:lstStyle>
          <a:p>
            <a:r>
              <a:rPr lang="en-GB" dirty="0"/>
              <a:t>Click to edit Master title style</a:t>
            </a:r>
            <a:endParaRPr lang="en-US" dirty="0"/>
          </a:p>
        </p:txBody>
      </p:sp>
      <p:sp>
        <p:nvSpPr>
          <p:cNvPr id="3" name="Content Placeholder 2"/>
          <p:cNvSpPr>
            <a:spLocks noGrp="1"/>
          </p:cNvSpPr>
          <p:nvPr>
            <p:ph idx="1"/>
          </p:nvPr>
        </p:nvSpPr>
        <p:spPr>
          <a:xfrm>
            <a:off x="457200" y="1513284"/>
            <a:ext cx="8229600" cy="3833415"/>
          </a:xfrm>
        </p:spPr>
        <p:txBody>
          <a:bodyPr/>
          <a:lstStyle>
            <a:lvl1pPr>
              <a:defRPr sz="2600"/>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A6182B7C-B2E5-254A-A994-CA5860A3911E}" type="datetimeFigureOut">
              <a:rPr lang="en-US" smtClean="0"/>
              <a:t>9/5/2023</a:t>
            </a:fld>
            <a:endParaRPr lang="en-US"/>
          </a:p>
        </p:txBody>
      </p:sp>
    </p:spTree>
    <p:extLst>
      <p:ext uri="{BB962C8B-B14F-4D97-AF65-F5344CB8AC3E}">
        <p14:creationId xmlns:p14="http://schemas.microsoft.com/office/powerpoint/2010/main" val="135178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933450"/>
          </a:xfrm>
          <a:prstGeom prst="rect">
            <a:avLst/>
          </a:prstGeom>
        </p:spPr>
        <p:txBody>
          <a:bodyPr anchor="t"/>
          <a:lstStyle>
            <a:lvl1pPr algn="l">
              <a:defRPr sz="3000" b="1" cap="none"/>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A6182B7C-B2E5-254A-A994-CA5860A3911E}" type="datetimeFigureOut">
              <a:rPr lang="en-US" smtClean="0"/>
              <a:t>9/5/2023</a:t>
            </a:fld>
            <a:endParaRPr lang="en-US"/>
          </a:p>
        </p:txBody>
      </p:sp>
    </p:spTree>
    <p:extLst>
      <p:ext uri="{BB962C8B-B14F-4D97-AF65-F5344CB8AC3E}">
        <p14:creationId xmlns:p14="http://schemas.microsoft.com/office/powerpoint/2010/main" val="125083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000" b="1" i="0">
                <a:latin typeface="Arial"/>
                <a:cs typeface="Arial"/>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1600201"/>
            <a:ext cx="4038600" cy="3860800"/>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600201"/>
            <a:ext cx="4038600" cy="3860800"/>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A6182B7C-B2E5-254A-A994-CA5860A3911E}" type="datetimeFigureOut">
              <a:rPr lang="en-US" smtClean="0"/>
              <a:t>9/5/2023</a:t>
            </a:fld>
            <a:endParaRPr lang="en-US"/>
          </a:p>
        </p:txBody>
      </p:sp>
    </p:spTree>
    <p:extLst>
      <p:ext uri="{BB962C8B-B14F-4D97-AF65-F5344CB8AC3E}">
        <p14:creationId xmlns:p14="http://schemas.microsoft.com/office/powerpoint/2010/main" val="899970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prstGeom prst="rect">
            <a:avLst/>
          </a:prstGeom>
        </p:spPr>
        <p:txBody>
          <a:bodyPr/>
          <a:lstStyle>
            <a:lvl1pPr algn="l">
              <a:defRPr sz="3000" b="1" i="0">
                <a:latin typeface="Arial"/>
                <a:cs typeface="Arial"/>
              </a:defRPr>
            </a:lvl1pPr>
          </a:lstStyle>
          <a:p>
            <a:r>
              <a:rPr lang="en-GB" dirty="0"/>
              <a:t>Click to edit Master title style</a:t>
            </a:r>
            <a:endParaRPr lang="en-US" dirty="0"/>
          </a:p>
        </p:txBody>
      </p:sp>
      <p:sp>
        <p:nvSpPr>
          <p:cNvPr id="3" name="Text Placeholder 2"/>
          <p:cNvSpPr>
            <a:spLocks noGrp="1"/>
          </p:cNvSpPr>
          <p:nvPr>
            <p:ph type="body" idx="1"/>
          </p:nvPr>
        </p:nvSpPr>
        <p:spPr>
          <a:xfrm>
            <a:off x="457200" y="1282700"/>
            <a:ext cx="4040188" cy="892175"/>
          </a:xfrm>
        </p:spPr>
        <p:txBody>
          <a:bodyPr anchor="b">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hasCustomPrompt="1"/>
          </p:nvPr>
        </p:nvSpPr>
        <p:spPr>
          <a:xfrm>
            <a:off x="457200" y="2174875"/>
            <a:ext cx="4040188" cy="31718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1282700"/>
            <a:ext cx="4041775" cy="892175"/>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hasCustomPrompt="1"/>
          </p:nvPr>
        </p:nvSpPr>
        <p:spPr>
          <a:xfrm>
            <a:off x="4645025" y="2174875"/>
            <a:ext cx="4041775" cy="31718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p:txBody>
          <a:bodyPr/>
          <a:lstStyle/>
          <a:p>
            <a:fld id="{A6182B7C-B2E5-254A-A994-CA5860A3911E}" type="datetimeFigureOut">
              <a:rPr lang="en-US" smtClean="0"/>
              <a:t>9/5/2023</a:t>
            </a:fld>
            <a:endParaRPr lang="en-US"/>
          </a:p>
        </p:txBody>
      </p:sp>
    </p:spTree>
    <p:extLst>
      <p:ext uri="{BB962C8B-B14F-4D97-AF65-F5344CB8AC3E}">
        <p14:creationId xmlns:p14="http://schemas.microsoft.com/office/powerpoint/2010/main" val="236884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000" b="1" i="0">
                <a:latin typeface="Arial"/>
                <a:cs typeface="Arial"/>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A6182B7C-B2E5-254A-A994-CA5860A3911E}" type="datetimeFigureOut">
              <a:rPr lang="en-US" smtClean="0"/>
              <a:t>9/5/2023</a:t>
            </a:fld>
            <a:endParaRPr lang="en-US"/>
          </a:p>
        </p:txBody>
      </p:sp>
    </p:spTree>
    <p:extLst>
      <p:ext uri="{BB962C8B-B14F-4D97-AF65-F5344CB8AC3E}">
        <p14:creationId xmlns:p14="http://schemas.microsoft.com/office/powerpoint/2010/main" val="290297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3000" b="1"/>
            </a:lvl1pPr>
          </a:lstStyle>
          <a:p>
            <a:r>
              <a:rPr lang="en-GB" dirty="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A6182B7C-B2E5-254A-A994-CA5860A3911E}" type="datetimeFigureOut">
              <a:rPr lang="en-US" smtClean="0"/>
              <a:t>9/5/2023</a:t>
            </a:fld>
            <a:endParaRPr lang="en-US"/>
          </a:p>
        </p:txBody>
      </p:sp>
    </p:spTree>
    <p:extLst>
      <p:ext uri="{BB962C8B-B14F-4D97-AF65-F5344CB8AC3E}">
        <p14:creationId xmlns:p14="http://schemas.microsoft.com/office/powerpoint/2010/main" val="3627405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000" b="1" i="0">
                <a:latin typeface="Arial"/>
                <a:cs typeface="Arial"/>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04950"/>
            <a:ext cx="8229600" cy="3663950"/>
          </a:xfrm>
        </p:spPr>
        <p:txBody>
          <a:bodyPr vert="eaVert">
            <a:normAutofit/>
          </a:bodyPr>
          <a:lstStyle>
            <a:lvl1pPr>
              <a:defRPr sz="2600"/>
            </a:lvl1pPr>
          </a:lstStyle>
          <a:p>
            <a:pPr lvl="0"/>
            <a:endParaRPr lang="en-US" dirty="0"/>
          </a:p>
        </p:txBody>
      </p:sp>
      <p:sp>
        <p:nvSpPr>
          <p:cNvPr id="4" name="Date Placeholder 3"/>
          <p:cNvSpPr>
            <a:spLocks noGrp="1"/>
          </p:cNvSpPr>
          <p:nvPr>
            <p:ph type="dt" sz="half" idx="10"/>
          </p:nvPr>
        </p:nvSpPr>
        <p:spPr/>
        <p:txBody>
          <a:bodyPr/>
          <a:lstStyle/>
          <a:p>
            <a:fld id="{A6182B7C-B2E5-254A-A994-CA5860A3911E}" type="datetimeFigureOut">
              <a:rPr lang="en-US" smtClean="0"/>
              <a:t>9/5/2023</a:t>
            </a:fld>
            <a:endParaRPr lang="en-US"/>
          </a:p>
        </p:txBody>
      </p:sp>
    </p:spTree>
    <p:extLst>
      <p:ext uri="{BB962C8B-B14F-4D97-AF65-F5344CB8AC3E}">
        <p14:creationId xmlns:p14="http://schemas.microsoft.com/office/powerpoint/2010/main" val="1970179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995862"/>
          </a:xfrm>
          <a:prstGeom prst="rect">
            <a:avLst/>
          </a:prstGeom>
        </p:spPr>
        <p:txBody>
          <a:bodyPr vert="eaVert"/>
          <a:lstStyle>
            <a:lvl1pPr algn="l">
              <a:defRPr sz="3000" b="1" i="0">
                <a:latin typeface="Arial"/>
                <a:cs typeface="Arial"/>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274639"/>
            <a:ext cx="6019800" cy="4995862"/>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A6182B7C-B2E5-254A-A994-CA5860A3911E}" type="datetimeFigureOut">
              <a:rPr lang="en-US" smtClean="0"/>
              <a:t>9/5/2023</a:t>
            </a:fld>
            <a:endParaRPr lang="en-US"/>
          </a:p>
        </p:txBody>
      </p:sp>
    </p:spTree>
    <p:extLst>
      <p:ext uri="{BB962C8B-B14F-4D97-AF65-F5344CB8AC3E}">
        <p14:creationId xmlns:p14="http://schemas.microsoft.com/office/powerpoint/2010/main" val="1274161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180809 RNIB_Brand_PPT template v02.pdf"/>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275168"/>
            <a:ext cx="8229600" cy="489373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82B7C-B2E5-254A-A994-CA5860A3911E}" type="datetimeFigureOut">
              <a:rPr lang="en-US" smtClean="0"/>
              <a:t>9/5/2023</a:t>
            </a:fld>
            <a:endParaRPr lang="en-US" dirty="0"/>
          </a:p>
        </p:txBody>
      </p:sp>
    </p:spTree>
    <p:extLst>
      <p:ext uri="{BB962C8B-B14F-4D97-AF65-F5344CB8AC3E}">
        <p14:creationId xmlns:p14="http://schemas.microsoft.com/office/powerpoint/2010/main" val="770076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 id="2147483658" r:id="rId8"/>
    <p:sldLayoutId id="21474836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000" b="1"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ookshare@rnib.org.uk" TargetMode="External"/><Relationship Id="rId7" Type="http://schemas.openxmlformats.org/officeDocument/2006/relationships/image" Target="../media/image3.png"/><Relationship Id="rId2" Type="http://schemas.openxmlformats.org/officeDocument/2006/relationships/hyperlink" Target="http://www.rnibbookshare.org/" TargetMode="Externa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hyperlink" Target="https://twitter.com/rnibbookshare?lang=en" TargetMode="External"/><Relationship Id="rId4" Type="http://schemas.openxmlformats.org/officeDocument/2006/relationships/hyperlink" Target="https://www.facebook.com/RNIBBookshareU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rnibbookshare.org/cms/help-center/dolphin-easyread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rnibbookshare.org/cms/help-center/rnib-bookshare-and-dolphin-easyreader-webinar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bookshare@rnib.org.uk" TargetMode="External"/><Relationship Id="rId7" Type="http://schemas.openxmlformats.org/officeDocument/2006/relationships/hyperlink" Target="https://www.rnibbookshare.org/cms/sites/default/files/images/media/rnib_bookshare_getting_started_jul21_0.docx" TargetMode="External"/><Relationship Id="rId2" Type="http://schemas.openxmlformats.org/officeDocument/2006/relationships/hyperlink" Target="http://www.rnibbookshare.org/" TargetMode="External"/><Relationship Id="rId1" Type="http://schemas.openxmlformats.org/officeDocument/2006/relationships/slideLayout" Target="../slideLayouts/slideLayout2.xml"/><Relationship Id="rId6" Type="http://schemas.openxmlformats.org/officeDocument/2006/relationships/hyperlink" Target="https://www.rnibbookshare.org/cms/sites/default/files/images/media/re210510bookshareflyer-v03_2021.pdf" TargetMode="External"/><Relationship Id="rId5" Type="http://schemas.openxmlformats.org/officeDocument/2006/relationships/hyperlink" Target="https://twitter.com/search?q=RNIB+Bookshare" TargetMode="External"/><Relationship Id="rId4" Type="http://schemas.openxmlformats.org/officeDocument/2006/relationships/hyperlink" Target="https://www.facebook.com/RNIBBookshare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copyrightenquiries@ipo.gov.uk" TargetMode="External"/><Relationship Id="rId2" Type="http://schemas.openxmlformats.org/officeDocument/2006/relationships/hyperlink" Target="https://www.rnibbookshare.org/cms/use_store"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gov.uk/topic/intellectual-property/copyright"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youtu.be/WfiaIoDzih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rnibbookshare.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rnibbookshare.org/cms/get-started/sig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759882-AFF6-4AE5-9188-143BA2817283}"/>
              </a:ext>
            </a:extLst>
          </p:cNvPr>
          <p:cNvSpPr>
            <a:spLocks noGrp="1"/>
          </p:cNvSpPr>
          <p:nvPr>
            <p:ph type="ctrTitle"/>
          </p:nvPr>
        </p:nvSpPr>
        <p:spPr>
          <a:xfrm>
            <a:off x="685800" y="2311399"/>
            <a:ext cx="7772400" cy="1384301"/>
          </a:xfrm>
        </p:spPr>
        <p:txBody>
          <a:bodyPr/>
          <a:lstStyle/>
          <a:p>
            <a:r>
              <a:rPr lang="en-GB" sz="4400" dirty="0"/>
              <a:t>RNIB Bookshare</a:t>
            </a:r>
          </a:p>
        </p:txBody>
      </p:sp>
      <p:sp>
        <p:nvSpPr>
          <p:cNvPr id="5" name="Subtitle 4">
            <a:extLst>
              <a:ext uri="{FF2B5EF4-FFF2-40B4-BE49-F238E27FC236}">
                <a16:creationId xmlns:a16="http://schemas.microsoft.com/office/drawing/2014/main" id="{42C1A0B3-CFD4-47D9-891E-9CF9C4D2F6CF}"/>
              </a:ext>
            </a:extLst>
          </p:cNvPr>
          <p:cNvSpPr>
            <a:spLocks noGrp="1"/>
          </p:cNvSpPr>
          <p:nvPr>
            <p:ph type="subTitle" idx="1"/>
          </p:nvPr>
        </p:nvSpPr>
        <p:spPr>
          <a:xfrm>
            <a:off x="685800" y="3775074"/>
            <a:ext cx="7772400" cy="2696791"/>
          </a:xfrm>
        </p:spPr>
        <p:txBody>
          <a:bodyPr>
            <a:normAutofit fontScale="70000" lnSpcReduction="20000"/>
          </a:bodyPr>
          <a:lstStyle/>
          <a:p>
            <a:r>
              <a:rPr lang="en-GB" sz="4000" dirty="0"/>
              <a:t>Contact</a:t>
            </a:r>
          </a:p>
          <a:p>
            <a:r>
              <a:rPr lang="en-GB" sz="2900" dirty="0"/>
              <a:t>w. </a:t>
            </a:r>
            <a:r>
              <a:rPr lang="en-GB" sz="2900" b="0" dirty="0">
                <a:hlinkClick r:id="rId2"/>
              </a:rPr>
              <a:t>www.rnibbookshare.org</a:t>
            </a:r>
            <a:r>
              <a:rPr lang="en-GB" sz="2900" b="0" dirty="0"/>
              <a:t> </a:t>
            </a:r>
          </a:p>
          <a:p>
            <a:r>
              <a:rPr lang="en-GB" sz="2900" dirty="0"/>
              <a:t>e. </a:t>
            </a:r>
            <a:r>
              <a:rPr lang="en-GB" sz="2900" b="0" dirty="0">
                <a:hlinkClick r:id="rId3"/>
              </a:rPr>
              <a:t>Bookshare@rnib.org.uk</a:t>
            </a:r>
            <a:r>
              <a:rPr lang="en-GB" sz="2900" b="0" dirty="0"/>
              <a:t> </a:t>
            </a:r>
          </a:p>
          <a:p>
            <a:r>
              <a:rPr lang="en-GB" sz="2900" dirty="0"/>
              <a:t>t. </a:t>
            </a:r>
            <a:r>
              <a:rPr lang="en-GB" sz="2900" b="0" dirty="0"/>
              <a:t>0300 303 8313</a:t>
            </a:r>
          </a:p>
          <a:p>
            <a:endParaRPr lang="en-GB" sz="2900" b="0" dirty="0"/>
          </a:p>
          <a:p>
            <a:r>
              <a:rPr lang="en-GB" sz="2900" b="0" dirty="0"/>
              <a:t>Facebook: </a:t>
            </a:r>
            <a:r>
              <a:rPr lang="en-GB" sz="2900" b="0" dirty="0" err="1">
                <a:hlinkClick r:id="rId4"/>
              </a:rPr>
              <a:t>RNIBBookshareUK</a:t>
            </a:r>
            <a:endParaRPr lang="en-GB" sz="2900" b="0" dirty="0"/>
          </a:p>
          <a:p>
            <a:r>
              <a:rPr lang="en-GB" sz="2900" b="0" dirty="0"/>
              <a:t>Twitter: </a:t>
            </a:r>
            <a:r>
              <a:rPr lang="en-GB" sz="2900" b="0" dirty="0">
                <a:hlinkClick r:id="rId5"/>
              </a:rPr>
              <a:t>@RNIBBookshare</a:t>
            </a:r>
            <a:endParaRPr lang="en-GB" sz="2900" b="0" dirty="0"/>
          </a:p>
          <a:p>
            <a:endParaRPr lang="en-GB" sz="2000" b="0" dirty="0"/>
          </a:p>
          <a:p>
            <a:endParaRPr lang="en-GB" b="0" dirty="0"/>
          </a:p>
          <a:p>
            <a:endParaRPr lang="en-GB" dirty="0"/>
          </a:p>
          <a:p>
            <a:endParaRPr lang="en-GB" dirty="0"/>
          </a:p>
          <a:p>
            <a:endParaRPr lang="en-GB" dirty="0"/>
          </a:p>
        </p:txBody>
      </p:sp>
      <p:pic>
        <p:nvPicPr>
          <p:cNvPr id="3" name="Picture 2" descr="RNIB Bookshare logo">
            <a:extLst>
              <a:ext uri="{FF2B5EF4-FFF2-40B4-BE49-F238E27FC236}">
                <a16:creationId xmlns:a16="http://schemas.microsoft.com/office/drawing/2014/main" id="{D01CBE12-2688-443A-B500-B25847DAEC82}"/>
              </a:ext>
            </a:extLst>
          </p:cNvPr>
          <p:cNvPicPr>
            <a:picLocks noChangeAspect="1"/>
          </p:cNvPicPr>
          <p:nvPr/>
        </p:nvPicPr>
        <p:blipFill>
          <a:blip r:embed="rId6"/>
          <a:stretch>
            <a:fillRect/>
          </a:stretch>
        </p:blipFill>
        <p:spPr>
          <a:xfrm>
            <a:off x="6772274" y="4464323"/>
            <a:ext cx="2371725" cy="2371725"/>
          </a:xfrm>
          <a:prstGeom prst="rect">
            <a:avLst/>
          </a:prstGeom>
        </p:spPr>
      </p:pic>
      <p:pic>
        <p:nvPicPr>
          <p:cNvPr id="2" name="Picture 1" descr="Picture of a young girl reading on an iPad, head and shoulders view. with RNIB Bookshare logo.">
            <a:extLst>
              <a:ext uri="{FF2B5EF4-FFF2-40B4-BE49-F238E27FC236}">
                <a16:creationId xmlns:a16="http://schemas.microsoft.com/office/drawing/2014/main" id="{E5F8ADC0-9D55-38F5-A79E-D1C159C0589E}"/>
              </a:ext>
            </a:extLst>
          </p:cNvPr>
          <p:cNvPicPr>
            <a:picLocks noChangeAspect="1"/>
          </p:cNvPicPr>
          <p:nvPr/>
        </p:nvPicPr>
        <p:blipFill>
          <a:blip r:embed="rId7"/>
          <a:stretch>
            <a:fillRect/>
          </a:stretch>
        </p:blipFill>
        <p:spPr>
          <a:xfrm>
            <a:off x="5924550" y="2346618"/>
            <a:ext cx="2857090" cy="2260308"/>
          </a:xfrm>
          <a:prstGeom prst="rect">
            <a:avLst/>
          </a:prstGeom>
        </p:spPr>
      </p:pic>
    </p:spTree>
    <p:extLst>
      <p:ext uri="{BB962C8B-B14F-4D97-AF65-F5344CB8AC3E}">
        <p14:creationId xmlns:p14="http://schemas.microsoft.com/office/powerpoint/2010/main" val="66213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E4C1-F98C-403B-8537-8FAF572C6700}"/>
              </a:ext>
            </a:extLst>
          </p:cNvPr>
          <p:cNvSpPr>
            <a:spLocks noGrp="1"/>
          </p:cNvSpPr>
          <p:nvPr>
            <p:ph type="title"/>
          </p:nvPr>
        </p:nvSpPr>
        <p:spPr/>
        <p:txBody>
          <a:bodyPr/>
          <a:lstStyle/>
          <a:p>
            <a:br>
              <a:rPr lang="en-GB" dirty="0"/>
            </a:br>
            <a:r>
              <a:rPr lang="en-GB" dirty="0"/>
              <a:t>Dolphin EasyReader accessible reading app</a:t>
            </a:r>
          </a:p>
        </p:txBody>
      </p:sp>
      <p:sp>
        <p:nvSpPr>
          <p:cNvPr id="3" name="Content Placeholder 2">
            <a:extLst>
              <a:ext uri="{FF2B5EF4-FFF2-40B4-BE49-F238E27FC236}">
                <a16:creationId xmlns:a16="http://schemas.microsoft.com/office/drawing/2014/main" id="{483553CC-654A-4208-83D8-E90331B4D6B3}"/>
              </a:ext>
            </a:extLst>
          </p:cNvPr>
          <p:cNvSpPr>
            <a:spLocks noGrp="1"/>
          </p:cNvSpPr>
          <p:nvPr>
            <p:ph idx="1"/>
          </p:nvPr>
        </p:nvSpPr>
        <p:spPr>
          <a:xfrm>
            <a:off x="457200" y="1513284"/>
            <a:ext cx="8229600" cy="4375452"/>
          </a:xfrm>
        </p:spPr>
        <p:txBody>
          <a:bodyPr>
            <a:normAutofit/>
          </a:bodyPr>
          <a:lstStyle/>
          <a:p>
            <a:pPr marL="457200" indent="-457200">
              <a:buFont typeface="Arial" panose="020B0604020202020204" pitchFamily="34" charset="0"/>
              <a:buChar char="•"/>
            </a:pPr>
            <a:r>
              <a:rPr lang="en-GB" sz="2000" b="0" dirty="0">
                <a:hlinkClick r:id="rId3"/>
              </a:rPr>
              <a:t>Dolphin EasyReader</a:t>
            </a:r>
            <a:r>
              <a:rPr lang="en-GB" sz="2000" b="0" dirty="0"/>
              <a:t> opens any download on RNIB Bookshare (and RNIB Library)</a:t>
            </a:r>
          </a:p>
          <a:p>
            <a:pPr marL="457200" indent="-457200">
              <a:buFont typeface="Arial" panose="020B0604020202020204" pitchFamily="34" charset="0"/>
              <a:buChar char="•"/>
            </a:pPr>
            <a:r>
              <a:rPr lang="en-GB" sz="2000" b="0" dirty="0"/>
              <a:t>free on Android and </a:t>
            </a:r>
            <a:r>
              <a:rPr lang="en-GB" sz="2000" b="0" dirty="0" err="1"/>
              <a:t>IoS</a:t>
            </a:r>
            <a:r>
              <a:rPr lang="en-GB" sz="2000" b="0" dirty="0"/>
              <a:t> download from your app store</a:t>
            </a:r>
          </a:p>
          <a:p>
            <a:pPr marL="457200" indent="-457200">
              <a:buFont typeface="Arial" panose="020B0604020202020204" pitchFamily="34" charset="0"/>
              <a:buChar char="•"/>
            </a:pPr>
            <a:r>
              <a:rPr lang="en-GB" sz="2000" b="0" dirty="0"/>
              <a:t>Great for independence</a:t>
            </a:r>
          </a:p>
          <a:p>
            <a:pPr marL="457200" indent="-457200">
              <a:buFont typeface="Arial" panose="020B0604020202020204" pitchFamily="34" charset="0"/>
              <a:buChar char="•"/>
            </a:pPr>
            <a:r>
              <a:rPr lang="en-GB" sz="2000" b="0" dirty="0"/>
              <a:t>opens in set preferred format</a:t>
            </a:r>
          </a:p>
          <a:p>
            <a:pPr marL="457200" indent="-457200">
              <a:buFont typeface="Arial" panose="020B0604020202020204" pitchFamily="34" charset="0"/>
              <a:buChar char="•"/>
            </a:pPr>
            <a:r>
              <a:rPr lang="en-GB" sz="2000" b="0" dirty="0"/>
              <a:t>Synthetic audio</a:t>
            </a:r>
          </a:p>
          <a:p>
            <a:pPr marL="457200" indent="-457200">
              <a:buFont typeface="Arial" panose="020B0604020202020204" pitchFamily="34" charset="0"/>
              <a:buChar char="•"/>
            </a:pPr>
            <a:r>
              <a:rPr lang="en-GB" sz="2000" b="0" dirty="0"/>
              <a:t>Notetaking features</a:t>
            </a:r>
          </a:p>
          <a:p>
            <a:pPr marL="457200" indent="-457200">
              <a:buFont typeface="Arial" panose="020B0604020202020204" pitchFamily="34" charset="0"/>
              <a:buChar char="•"/>
            </a:pPr>
            <a:r>
              <a:rPr lang="en-GB" sz="2000" b="0" dirty="0">
                <a:hlinkClick r:id="rId4"/>
              </a:rPr>
              <a:t>Training sessions</a:t>
            </a:r>
            <a:endParaRPr lang="en-GB" sz="2000" b="0" dirty="0"/>
          </a:p>
          <a:p>
            <a:endParaRPr lang="en-GB" dirty="0"/>
          </a:p>
        </p:txBody>
      </p:sp>
      <p:pic>
        <p:nvPicPr>
          <p:cNvPr id="1028" name="Picture 4" descr="EasyReader for iOS and Android Logo">
            <a:extLst>
              <a:ext uri="{FF2B5EF4-FFF2-40B4-BE49-F238E27FC236}">
                <a16:creationId xmlns:a16="http://schemas.microsoft.com/office/drawing/2014/main" id="{4F003121-36CE-49CB-B356-DFA4D52165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5225" y="5580186"/>
            <a:ext cx="3492935" cy="94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806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AB0BF-5DAA-450B-8066-5CA688C9183B}"/>
              </a:ext>
            </a:extLst>
          </p:cNvPr>
          <p:cNvSpPr>
            <a:spLocks noGrp="1"/>
          </p:cNvSpPr>
          <p:nvPr>
            <p:ph type="title"/>
          </p:nvPr>
        </p:nvSpPr>
        <p:spPr/>
        <p:txBody>
          <a:bodyPr/>
          <a:lstStyle/>
          <a:p>
            <a:br>
              <a:rPr lang="en-GB" dirty="0"/>
            </a:br>
            <a:r>
              <a:rPr lang="en-GB" dirty="0"/>
              <a:t>Our publishers</a:t>
            </a:r>
          </a:p>
        </p:txBody>
      </p:sp>
      <p:sp>
        <p:nvSpPr>
          <p:cNvPr id="3" name="Content Placeholder 2">
            <a:extLst>
              <a:ext uri="{FF2B5EF4-FFF2-40B4-BE49-F238E27FC236}">
                <a16:creationId xmlns:a16="http://schemas.microsoft.com/office/drawing/2014/main" id="{E568989F-0FED-4922-8673-59099AE4673D}"/>
              </a:ext>
            </a:extLst>
          </p:cNvPr>
          <p:cNvSpPr>
            <a:spLocks noGrp="1"/>
          </p:cNvSpPr>
          <p:nvPr>
            <p:ph idx="1"/>
          </p:nvPr>
        </p:nvSpPr>
        <p:spPr>
          <a:xfrm>
            <a:off x="457200" y="1513284"/>
            <a:ext cx="8229600" cy="4631484"/>
          </a:xfrm>
        </p:spPr>
        <p:txBody>
          <a:bodyPr>
            <a:normAutofit/>
          </a:bodyPr>
          <a:lstStyle/>
          <a:p>
            <a:pPr marL="457200" indent="-457200">
              <a:buFont typeface="Arial" panose="020B0604020202020204" pitchFamily="34" charset="0"/>
              <a:buChar char="•"/>
            </a:pPr>
            <a:r>
              <a:rPr lang="en-GB" sz="2400" dirty="0"/>
              <a:t>*Add* </a:t>
            </a:r>
            <a:r>
              <a:rPr lang="en-GB" sz="2400" b="0" dirty="0"/>
              <a:t>publishers and imprints are currently working with us and more are joining us all the time.</a:t>
            </a:r>
          </a:p>
          <a:p>
            <a:pPr marL="457200" indent="-457200">
              <a:buFont typeface="Arial" panose="020B0604020202020204" pitchFamily="34" charset="0"/>
              <a:buChar char="•"/>
            </a:pPr>
            <a:r>
              <a:rPr lang="en-GB" sz="2400" b="0" dirty="0"/>
              <a:t>File types provided: PDF, EPUB (Word, BRF, DAISY, audio)</a:t>
            </a:r>
          </a:p>
          <a:p>
            <a:pPr marL="457200" indent="-457200">
              <a:buFont typeface="Arial" panose="020B0604020202020204" pitchFamily="34" charset="0"/>
              <a:buChar char="•"/>
            </a:pPr>
            <a:r>
              <a:rPr lang="en-GB" sz="2400" dirty="0"/>
              <a:t>*Add*</a:t>
            </a:r>
            <a:r>
              <a:rPr lang="en-GB" sz="2400" b="0" dirty="0"/>
              <a:t> publisher feeds, most with backlists:</a:t>
            </a:r>
          </a:p>
          <a:p>
            <a:pPr marL="457200" indent="-457200">
              <a:buFont typeface="Arial" panose="020B0604020202020204" pitchFamily="34" charset="0"/>
              <a:buChar char="•"/>
            </a:pPr>
            <a:endParaRPr lang="en-GB" sz="2400" b="0" dirty="0"/>
          </a:p>
        </p:txBody>
      </p:sp>
      <p:graphicFrame>
        <p:nvGraphicFramePr>
          <p:cNvPr id="7" name="Table 7">
            <a:extLst>
              <a:ext uri="{FF2B5EF4-FFF2-40B4-BE49-F238E27FC236}">
                <a16:creationId xmlns:a16="http://schemas.microsoft.com/office/drawing/2014/main" id="{3D5289EF-5F7C-452D-AFD6-7B2E07A76804}"/>
              </a:ext>
            </a:extLst>
          </p:cNvPr>
          <p:cNvGraphicFramePr>
            <a:graphicFrameLocks noGrp="1"/>
          </p:cNvGraphicFramePr>
          <p:nvPr>
            <p:extLst>
              <p:ext uri="{D42A27DB-BD31-4B8C-83A1-F6EECF244321}">
                <p14:modId xmlns:p14="http://schemas.microsoft.com/office/powerpoint/2010/main" val="1860974629"/>
              </p:ext>
            </p:extLst>
          </p:nvPr>
        </p:nvGraphicFramePr>
        <p:xfrm>
          <a:off x="609599" y="3604575"/>
          <a:ext cx="6734784" cy="3108960"/>
        </p:xfrm>
        <a:graphic>
          <a:graphicData uri="http://schemas.openxmlformats.org/drawingml/2006/table">
            <a:tbl>
              <a:tblPr firstRow="1" bandRow="1">
                <a:tableStyleId>{5C22544A-7EE6-4342-B048-85BDC9FD1C3A}</a:tableStyleId>
              </a:tblPr>
              <a:tblGrid>
                <a:gridCol w="3367392">
                  <a:extLst>
                    <a:ext uri="{9D8B030D-6E8A-4147-A177-3AD203B41FA5}">
                      <a16:colId xmlns:a16="http://schemas.microsoft.com/office/drawing/2014/main" val="2027296630"/>
                    </a:ext>
                  </a:extLst>
                </a:gridCol>
                <a:gridCol w="3367392">
                  <a:extLst>
                    <a:ext uri="{9D8B030D-6E8A-4147-A177-3AD203B41FA5}">
                      <a16:colId xmlns:a16="http://schemas.microsoft.com/office/drawing/2014/main" val="3153630966"/>
                    </a:ext>
                  </a:extLst>
                </a:gridCol>
              </a:tblGrid>
              <a:tr h="2862900">
                <a:tc>
                  <a:txBody>
                    <a:bodyPr/>
                    <a:lstStyle/>
                    <a:p>
                      <a:pPr marL="285750" indent="-285750">
                        <a:buFont typeface="Arial" panose="020B0604020202020204" pitchFamily="34" charset="0"/>
                        <a:buChar char="•"/>
                      </a:pPr>
                      <a:r>
                        <a:rPr lang="en-GB" b="0" dirty="0">
                          <a:solidFill>
                            <a:schemeClr val="tx1"/>
                          </a:solidFill>
                        </a:rPr>
                        <a:t>Bloomsbury</a:t>
                      </a:r>
                    </a:p>
                    <a:p>
                      <a:pPr marL="285750" indent="-285750">
                        <a:buFont typeface="Arial" panose="020B0604020202020204" pitchFamily="34" charset="0"/>
                        <a:buChar char="•"/>
                      </a:pPr>
                      <a:r>
                        <a:rPr lang="en-GB" b="0" dirty="0">
                          <a:solidFill>
                            <a:schemeClr val="tx1"/>
                          </a:solidFill>
                        </a:rPr>
                        <a:t>Hachette UK</a:t>
                      </a:r>
                    </a:p>
                    <a:p>
                      <a:pPr marL="285750" indent="-285750">
                        <a:buFont typeface="Arial" panose="020B0604020202020204" pitchFamily="34" charset="0"/>
                        <a:buChar char="•"/>
                      </a:pPr>
                      <a:r>
                        <a:rPr lang="en-GB" b="0" dirty="0">
                          <a:solidFill>
                            <a:schemeClr val="tx1"/>
                          </a:solidFill>
                        </a:rPr>
                        <a:t>Harvard UP</a:t>
                      </a:r>
                    </a:p>
                    <a:p>
                      <a:pPr marL="285750" indent="-285750">
                        <a:buFont typeface="Arial" panose="020B0604020202020204" pitchFamily="34" charset="0"/>
                        <a:buChar char="•"/>
                      </a:pPr>
                      <a:r>
                        <a:rPr lang="en-GB" b="0" dirty="0">
                          <a:solidFill>
                            <a:schemeClr val="tx1"/>
                          </a:solidFill>
                        </a:rPr>
                        <a:t>Hodder Ed</a:t>
                      </a:r>
                    </a:p>
                    <a:p>
                      <a:pPr marL="285750" indent="-285750">
                        <a:buFont typeface="Arial" panose="020B0604020202020204" pitchFamily="34" charset="0"/>
                        <a:buChar char="•"/>
                      </a:pPr>
                      <a:r>
                        <a:rPr lang="en-GB" b="0" dirty="0">
                          <a:solidFill>
                            <a:schemeClr val="tx1"/>
                          </a:solidFill>
                        </a:rPr>
                        <a:t>John Hopkins</a:t>
                      </a:r>
                    </a:p>
                    <a:p>
                      <a:pPr marL="285750" indent="-285750">
                        <a:buFont typeface="Arial" panose="020B0604020202020204" pitchFamily="34" charset="0"/>
                        <a:buChar char="•"/>
                      </a:pPr>
                      <a:r>
                        <a:rPr lang="en-GB" b="0" dirty="0">
                          <a:solidFill>
                            <a:schemeClr val="tx1"/>
                          </a:solidFill>
                        </a:rPr>
                        <a:t>Kogan Page</a:t>
                      </a:r>
                    </a:p>
                    <a:p>
                      <a:pPr marL="285750" indent="-285750">
                        <a:buFont typeface="Arial" panose="020B0604020202020204" pitchFamily="34" charset="0"/>
                        <a:buChar char="•"/>
                      </a:pPr>
                      <a:r>
                        <a:rPr lang="en-GB" b="0" dirty="0">
                          <a:solidFill>
                            <a:schemeClr val="tx1"/>
                          </a:solidFill>
                        </a:rPr>
                        <a:t>Manchester UP</a:t>
                      </a:r>
                    </a:p>
                    <a:p>
                      <a:pPr marL="285750" indent="-285750">
                        <a:buFont typeface="Arial" panose="020B0604020202020204" pitchFamily="34" charset="0"/>
                        <a:buChar char="•"/>
                      </a:pPr>
                      <a:r>
                        <a:rPr lang="en-GB" b="0" dirty="0">
                          <a:solidFill>
                            <a:schemeClr val="tx1"/>
                          </a:solidFill>
                        </a:rPr>
                        <a:t>Oberon Books</a:t>
                      </a:r>
                    </a:p>
                    <a:p>
                      <a:pPr marL="285750" indent="-285750">
                        <a:buFont typeface="Arial" panose="020B0604020202020204" pitchFamily="34" charset="0"/>
                        <a:buChar char="•"/>
                      </a:pPr>
                      <a:r>
                        <a:rPr lang="en-GB" b="0" dirty="0">
                          <a:solidFill>
                            <a:schemeClr val="tx1"/>
                          </a:solidFill>
                        </a:rPr>
                        <a:t>Open Book Publishers</a:t>
                      </a:r>
                    </a:p>
                    <a:p>
                      <a:pPr marL="285750" indent="-285750">
                        <a:buFont typeface="Arial" panose="020B0604020202020204" pitchFamily="34" charset="0"/>
                        <a:buChar char="•"/>
                      </a:pPr>
                      <a:r>
                        <a:rPr lang="en-GB" b="0" dirty="0">
                          <a:solidFill>
                            <a:schemeClr val="tx1"/>
                          </a:solidFill>
                        </a:rPr>
                        <a:t>Packt Publishing</a:t>
                      </a:r>
                    </a:p>
                  </a:txBody>
                  <a:tcPr>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solidFill>
                            <a:schemeClr val="tx1"/>
                          </a:solidFill>
                        </a:rPr>
                        <a:t>Penguin Random House</a:t>
                      </a:r>
                      <a:endParaRPr lang="en-GB" dirty="0">
                        <a:solidFill>
                          <a:schemeClr val="tx1"/>
                        </a:solidFill>
                      </a:endParaRPr>
                    </a:p>
                    <a:p>
                      <a:pPr marL="285750" indent="-285750">
                        <a:buFont typeface="Arial" panose="020B0604020202020204" pitchFamily="34" charset="0"/>
                        <a:buChar char="•"/>
                      </a:pPr>
                      <a:r>
                        <a:rPr lang="en-GB" b="0" dirty="0">
                          <a:solidFill>
                            <a:schemeClr val="tx1"/>
                          </a:solidFill>
                        </a:rPr>
                        <a:t>Pluto Press</a:t>
                      </a:r>
                    </a:p>
                    <a:p>
                      <a:pPr marL="285750" indent="-285750">
                        <a:buFont typeface="Arial" panose="020B0604020202020204" pitchFamily="34" charset="0"/>
                        <a:buChar char="•"/>
                      </a:pPr>
                      <a:r>
                        <a:rPr lang="en-GB" b="0" dirty="0">
                          <a:solidFill>
                            <a:schemeClr val="tx1"/>
                          </a:solidFill>
                        </a:rPr>
                        <a:t>Policy Press</a:t>
                      </a:r>
                    </a:p>
                    <a:p>
                      <a:pPr marL="285750" indent="-285750">
                        <a:buFont typeface="Arial" panose="020B0604020202020204" pitchFamily="34" charset="0"/>
                        <a:buChar char="•"/>
                      </a:pPr>
                      <a:r>
                        <a:rPr lang="en-GB" b="0" dirty="0">
                          <a:solidFill>
                            <a:schemeClr val="tx1"/>
                          </a:solidFill>
                        </a:rPr>
                        <a:t>Princeton UP</a:t>
                      </a:r>
                    </a:p>
                    <a:p>
                      <a:pPr marL="285750" indent="-285750">
                        <a:buFont typeface="Arial" panose="020B0604020202020204" pitchFamily="34" charset="0"/>
                        <a:buChar char="•"/>
                      </a:pPr>
                      <a:r>
                        <a:rPr lang="en-GB" b="0" dirty="0">
                          <a:solidFill>
                            <a:schemeClr val="tx1"/>
                          </a:solidFill>
                        </a:rPr>
                        <a:t>Punctum Books</a:t>
                      </a:r>
                    </a:p>
                    <a:p>
                      <a:pPr marL="285750" indent="-285750">
                        <a:buFont typeface="Arial" panose="020B0604020202020204" pitchFamily="34" charset="0"/>
                        <a:buChar char="•"/>
                      </a:pPr>
                      <a:r>
                        <a:rPr lang="en-GB" b="0" dirty="0">
                          <a:solidFill>
                            <a:schemeClr val="tx1"/>
                          </a:solidFill>
                        </a:rPr>
                        <a:t>SAGE UK</a:t>
                      </a:r>
                    </a:p>
                    <a:p>
                      <a:pPr marL="285750" indent="-285750">
                        <a:buFont typeface="Arial" panose="020B0604020202020204" pitchFamily="34" charset="0"/>
                        <a:buChar char="•"/>
                      </a:pPr>
                      <a:r>
                        <a:rPr lang="en-GB" b="0" dirty="0">
                          <a:solidFill>
                            <a:schemeClr val="tx1"/>
                          </a:solidFill>
                        </a:rPr>
                        <a:t>Taylor &amp; Francis</a:t>
                      </a:r>
                    </a:p>
                    <a:p>
                      <a:pPr marL="285750" indent="-285750">
                        <a:buFont typeface="Arial" panose="020B0604020202020204" pitchFamily="34" charset="0"/>
                        <a:buChar char="•"/>
                      </a:pPr>
                      <a:r>
                        <a:rPr lang="en-GB" b="0" dirty="0">
                          <a:solidFill>
                            <a:schemeClr val="tx1"/>
                          </a:solidFill>
                        </a:rPr>
                        <a:t>University of Chicago Press</a:t>
                      </a:r>
                    </a:p>
                    <a:p>
                      <a:pPr marL="285750" indent="-285750">
                        <a:buFont typeface="Arial" panose="020B0604020202020204" pitchFamily="34" charset="0"/>
                        <a:buChar char="•"/>
                      </a:pPr>
                      <a:r>
                        <a:rPr lang="en-GB" b="0" dirty="0">
                          <a:solidFill>
                            <a:schemeClr val="tx1"/>
                          </a:solidFill>
                        </a:rPr>
                        <a:t>University of Michigan Press</a:t>
                      </a:r>
                    </a:p>
                    <a:p>
                      <a:pPr marL="285750" indent="-285750">
                        <a:buFont typeface="Arial" panose="020B0604020202020204" pitchFamily="34" charset="0"/>
                        <a:buChar char="•"/>
                      </a:pPr>
                      <a:r>
                        <a:rPr lang="en-GB" b="0" dirty="0">
                          <a:solidFill>
                            <a:schemeClr val="tx1"/>
                          </a:solidFill>
                        </a:rPr>
                        <a:t>Wordcatcher Publishing</a:t>
                      </a:r>
                    </a:p>
                    <a:p>
                      <a:pPr marL="285750" indent="-285750">
                        <a:buFont typeface="Arial" panose="020B0604020202020204" pitchFamily="34" charset="0"/>
                        <a:buChar char="•"/>
                      </a:pPr>
                      <a:endParaRPr lang="en-GB" dirty="0">
                        <a:solidFill>
                          <a:schemeClr val="tx1"/>
                        </a:solidFill>
                      </a:endParaRPr>
                    </a:p>
                  </a:txBody>
                  <a:tcPr>
                    <a:solidFill>
                      <a:schemeClr val="bg1"/>
                    </a:solidFill>
                  </a:tcPr>
                </a:tc>
                <a:extLst>
                  <a:ext uri="{0D108BD9-81ED-4DB2-BD59-A6C34878D82A}">
                    <a16:rowId xmlns:a16="http://schemas.microsoft.com/office/drawing/2014/main" val="3269066971"/>
                  </a:ext>
                </a:extLst>
              </a:tr>
            </a:tbl>
          </a:graphicData>
        </a:graphic>
      </p:graphicFrame>
    </p:spTree>
    <p:extLst>
      <p:ext uri="{BB962C8B-B14F-4D97-AF65-F5344CB8AC3E}">
        <p14:creationId xmlns:p14="http://schemas.microsoft.com/office/powerpoint/2010/main" val="377301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FFF6-0D03-474F-86D8-DC03BA036C0E}"/>
              </a:ext>
            </a:extLst>
          </p:cNvPr>
          <p:cNvSpPr>
            <a:spLocks noGrp="1"/>
          </p:cNvSpPr>
          <p:nvPr>
            <p:ph type="title"/>
          </p:nvPr>
        </p:nvSpPr>
        <p:spPr>
          <a:xfrm>
            <a:off x="457200" y="274638"/>
            <a:ext cx="5277173" cy="1143000"/>
          </a:xfrm>
        </p:spPr>
        <p:txBody>
          <a:bodyPr/>
          <a:lstStyle/>
          <a:p>
            <a:r>
              <a:rPr lang="en-GB" dirty="0"/>
              <a:t>Charlie's story - equal access to resources</a:t>
            </a:r>
          </a:p>
        </p:txBody>
      </p:sp>
      <p:sp>
        <p:nvSpPr>
          <p:cNvPr id="3" name="Content Placeholder 2">
            <a:extLst>
              <a:ext uri="{FF2B5EF4-FFF2-40B4-BE49-F238E27FC236}">
                <a16:creationId xmlns:a16="http://schemas.microsoft.com/office/drawing/2014/main" id="{088259EE-6A20-4535-BF99-F00CD6E5A37C}"/>
              </a:ext>
            </a:extLst>
          </p:cNvPr>
          <p:cNvSpPr>
            <a:spLocks noGrp="1"/>
          </p:cNvSpPr>
          <p:nvPr>
            <p:ph idx="1"/>
          </p:nvPr>
        </p:nvSpPr>
        <p:spPr>
          <a:xfrm>
            <a:off x="477954" y="2849939"/>
            <a:ext cx="8188091" cy="2014593"/>
          </a:xfrm>
        </p:spPr>
        <p:txBody>
          <a:bodyPr>
            <a:noAutofit/>
          </a:bodyPr>
          <a:lstStyle/>
          <a:p>
            <a:r>
              <a:rPr lang="en-GB" sz="2000" b="0" dirty="0">
                <a:solidFill>
                  <a:srgbClr val="00151D"/>
                </a:solidFill>
                <a:latin typeface="+mj-lt"/>
              </a:rPr>
              <a:t>Charlie has optic nerve hypoplasia and nystagmus, he reads large print resources, size 72 font. He uses his laptop to read PDF's and Word files that he adds notes to. He started using RNIB Bookshare in secondary school.</a:t>
            </a:r>
          </a:p>
          <a:p>
            <a:r>
              <a:rPr lang="en-GB" sz="2000" b="0" dirty="0">
                <a:latin typeface="+mj-lt"/>
              </a:rPr>
              <a:t>What results! A** Maths, A* Business, A* English Literature, A* English Language, A History, A Psychology, A Science, A Further Mathematics, B German.</a:t>
            </a:r>
          </a:p>
          <a:p>
            <a:r>
              <a:rPr lang="en-GB" sz="2000" b="0" dirty="0">
                <a:latin typeface="+mj-lt"/>
              </a:rPr>
              <a:t>He says he would never have got these grades without the help of RNIB Bookshare and the accessibility of the course texts</a:t>
            </a:r>
          </a:p>
          <a:p>
            <a:r>
              <a:rPr lang="en-GB" sz="2000" b="0" dirty="0">
                <a:latin typeface="+mj-lt"/>
              </a:rPr>
              <a:t>really made the world of difference. </a:t>
            </a:r>
            <a:endParaRPr lang="en-GB" sz="2000" b="0" dirty="0">
              <a:solidFill>
                <a:srgbClr val="00151D"/>
              </a:solidFill>
              <a:latin typeface="+mj-lt"/>
            </a:endParaRPr>
          </a:p>
          <a:p>
            <a:endParaRPr lang="en-GB" sz="2000" b="0" dirty="0">
              <a:latin typeface="+mj-lt"/>
            </a:endParaRPr>
          </a:p>
        </p:txBody>
      </p:sp>
      <p:pic>
        <p:nvPicPr>
          <p:cNvPr id="5" name="Picture 4">
            <a:extLst>
              <a:ext uri="{FF2B5EF4-FFF2-40B4-BE49-F238E27FC236}">
                <a16:creationId xmlns:a16="http://schemas.microsoft.com/office/drawing/2014/main" id="{8EA16A63-684C-47C6-994E-889BA76EA022}"/>
              </a:ext>
            </a:extLst>
          </p:cNvPr>
          <p:cNvPicPr>
            <a:picLocks noChangeAspect="1"/>
          </p:cNvPicPr>
          <p:nvPr/>
        </p:nvPicPr>
        <p:blipFill>
          <a:blip r:embed="rId2"/>
          <a:stretch>
            <a:fillRect/>
          </a:stretch>
        </p:blipFill>
        <p:spPr>
          <a:xfrm>
            <a:off x="6150064" y="290233"/>
            <a:ext cx="2499559" cy="2532680"/>
          </a:xfrm>
          <a:prstGeom prst="rect">
            <a:avLst/>
          </a:prstGeom>
        </p:spPr>
      </p:pic>
      <p:sp>
        <p:nvSpPr>
          <p:cNvPr id="6" name="Content Placeholder 2">
            <a:extLst>
              <a:ext uri="{FF2B5EF4-FFF2-40B4-BE49-F238E27FC236}">
                <a16:creationId xmlns:a16="http://schemas.microsoft.com/office/drawing/2014/main" id="{41B85FFF-2ADE-4991-9C32-FE4245BC69C2}"/>
              </a:ext>
            </a:extLst>
          </p:cNvPr>
          <p:cNvSpPr txBox="1">
            <a:spLocks/>
          </p:cNvSpPr>
          <p:nvPr/>
        </p:nvSpPr>
        <p:spPr>
          <a:xfrm>
            <a:off x="383126" y="1399559"/>
            <a:ext cx="5692864" cy="145038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600" b="1"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b="0" i="0" dirty="0">
                <a:solidFill>
                  <a:srgbClr val="00151D"/>
                </a:solidFill>
                <a:effectLst/>
                <a:latin typeface="+mj-lt"/>
              </a:rPr>
              <a:t>"We struggled to get the kind of resources that all the others had. Textbooks for school, revision guides. Basically, anything that any other student can get from a teacher." (Charlie)</a:t>
            </a:r>
          </a:p>
        </p:txBody>
      </p:sp>
    </p:spTree>
    <p:extLst>
      <p:ext uri="{BB962C8B-B14F-4D97-AF65-F5344CB8AC3E}">
        <p14:creationId xmlns:p14="http://schemas.microsoft.com/office/powerpoint/2010/main" val="314406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6E2C-67C3-43A2-8948-56988CCB2901}"/>
              </a:ext>
            </a:extLst>
          </p:cNvPr>
          <p:cNvSpPr>
            <a:spLocks noGrp="1"/>
          </p:cNvSpPr>
          <p:nvPr>
            <p:ph type="title"/>
          </p:nvPr>
        </p:nvSpPr>
        <p:spPr/>
        <p:txBody>
          <a:bodyPr/>
          <a:lstStyle/>
          <a:p>
            <a:br>
              <a:rPr lang="en-GB" sz="3200" dirty="0"/>
            </a:br>
            <a:r>
              <a:rPr lang="en-GB" sz="3200" dirty="0"/>
              <a:t>Contact RNIB Bookshare</a:t>
            </a:r>
            <a:br>
              <a:rPr lang="en-GB" sz="3200" dirty="0"/>
            </a:br>
            <a:endParaRPr lang="en-GB" dirty="0"/>
          </a:p>
        </p:txBody>
      </p:sp>
      <p:sp>
        <p:nvSpPr>
          <p:cNvPr id="3" name="Content Placeholder 2">
            <a:extLst>
              <a:ext uri="{FF2B5EF4-FFF2-40B4-BE49-F238E27FC236}">
                <a16:creationId xmlns:a16="http://schemas.microsoft.com/office/drawing/2014/main" id="{EC7C5663-F5DD-49EF-B6E1-78636C2756D0}"/>
              </a:ext>
            </a:extLst>
          </p:cNvPr>
          <p:cNvSpPr>
            <a:spLocks noGrp="1"/>
          </p:cNvSpPr>
          <p:nvPr>
            <p:ph idx="1"/>
          </p:nvPr>
        </p:nvSpPr>
        <p:spPr>
          <a:xfrm>
            <a:off x="457200" y="1527507"/>
            <a:ext cx="8229600" cy="3833415"/>
          </a:xfrm>
        </p:spPr>
        <p:txBody>
          <a:bodyPr>
            <a:normAutofit/>
          </a:bodyPr>
          <a:lstStyle/>
          <a:p>
            <a:r>
              <a:rPr lang="en-GB" sz="2000" b="0" dirty="0"/>
              <a:t>w. </a:t>
            </a:r>
            <a:r>
              <a:rPr lang="en-GB" sz="2000" b="0" dirty="0">
                <a:hlinkClick r:id="rId2"/>
              </a:rPr>
              <a:t>www.rnibbookshare.org</a:t>
            </a:r>
            <a:endParaRPr lang="en-GB" sz="2000" b="0" dirty="0"/>
          </a:p>
          <a:p>
            <a:r>
              <a:rPr lang="en-GB" sz="2000" b="0" dirty="0"/>
              <a:t>e. </a:t>
            </a:r>
            <a:r>
              <a:rPr lang="en-GB" sz="2000" b="0" dirty="0">
                <a:hlinkClick r:id="rId3"/>
              </a:rPr>
              <a:t>bookshare@rnib.org.uk</a:t>
            </a:r>
            <a:endParaRPr lang="en-GB" sz="2000" b="0" dirty="0"/>
          </a:p>
          <a:p>
            <a:r>
              <a:rPr lang="en-GB" sz="2000" b="0" dirty="0"/>
              <a:t>t. 0300 303 8313</a:t>
            </a:r>
          </a:p>
          <a:p>
            <a:r>
              <a:rPr lang="en-GB" sz="2000" b="0" dirty="0"/>
              <a:t>Facebook.  </a:t>
            </a:r>
            <a:r>
              <a:rPr lang="en-GB" sz="2000" b="0" dirty="0">
                <a:hlinkClick r:id="rId4"/>
              </a:rPr>
              <a:t>@RNIBBookshareUK</a:t>
            </a:r>
            <a:endParaRPr lang="en-GB" sz="2000" b="0" dirty="0"/>
          </a:p>
          <a:p>
            <a:r>
              <a:rPr lang="en-GB" sz="2000" b="0" dirty="0"/>
              <a:t>Twitter. </a:t>
            </a:r>
            <a:r>
              <a:rPr lang="en-GB" sz="2000" b="0" dirty="0">
                <a:hlinkClick r:id="rId5"/>
              </a:rPr>
              <a:t>@RNIBBookshare</a:t>
            </a:r>
            <a:endParaRPr lang="en-GB" sz="2000" b="0" dirty="0"/>
          </a:p>
          <a:p>
            <a:r>
              <a:rPr lang="en-GB" sz="2000" dirty="0"/>
              <a:t>Team: </a:t>
            </a:r>
            <a:r>
              <a:rPr lang="en-GB" sz="2000" b="0" dirty="0"/>
              <a:t>James Bartlett (Manager), Rochelle Davis-Pretsell (Team Leader), Taylor Henville, Caroline Walker </a:t>
            </a:r>
          </a:p>
          <a:p>
            <a:endParaRPr lang="en-GB" sz="1600" b="0" dirty="0"/>
          </a:p>
          <a:p>
            <a:r>
              <a:rPr lang="en-GB" sz="1800" b="0" dirty="0">
                <a:latin typeface="+mn-lt"/>
              </a:rPr>
              <a:t>Please share our</a:t>
            </a:r>
            <a:r>
              <a:rPr lang="en-GB" sz="1800" dirty="0">
                <a:latin typeface="+mn-lt"/>
              </a:rPr>
              <a:t> information leaflet</a:t>
            </a:r>
            <a:r>
              <a:rPr lang="en-GB" sz="1800" b="0" dirty="0">
                <a:latin typeface="+mn-lt"/>
              </a:rPr>
              <a:t>: </a:t>
            </a:r>
            <a:r>
              <a:rPr lang="en-GB" sz="1800" b="0" i="0" u="sng" dirty="0">
                <a:solidFill>
                  <a:srgbClr val="E50071"/>
                </a:solidFill>
                <a:effectLst/>
                <a:latin typeface="+mn-lt"/>
                <a:hlinkClick r:id="rId6"/>
              </a:rPr>
              <a:t>RNIB Bookshare flyer (pdf)</a:t>
            </a:r>
            <a:endParaRPr lang="en-GB" sz="1800" b="0" i="0" u="sng" dirty="0">
              <a:solidFill>
                <a:srgbClr val="E50071"/>
              </a:solidFill>
              <a:effectLst/>
              <a:latin typeface="+mn-lt"/>
            </a:endParaRPr>
          </a:p>
          <a:p>
            <a:r>
              <a:rPr lang="en-GB" sz="1800" i="0" dirty="0">
                <a:solidFill>
                  <a:srgbClr val="00151D"/>
                </a:solidFill>
                <a:effectLst/>
                <a:latin typeface="+mn-lt"/>
              </a:rPr>
              <a:t>Get Started </a:t>
            </a:r>
            <a:r>
              <a:rPr lang="en-GB" sz="1800" b="0" i="0" dirty="0">
                <a:solidFill>
                  <a:srgbClr val="00151D"/>
                </a:solidFill>
                <a:effectLst/>
                <a:latin typeface="+mn-lt"/>
              </a:rPr>
              <a:t>with our </a:t>
            </a:r>
            <a:r>
              <a:rPr lang="en-GB" sz="1800" b="0" i="0" u="sng" dirty="0">
                <a:solidFill>
                  <a:srgbClr val="0098B9"/>
                </a:solidFill>
                <a:effectLst/>
                <a:latin typeface="+mn-lt"/>
                <a:hlinkClick r:id="rId7"/>
              </a:rPr>
              <a:t>RNIB Bookshare 'Getting Started' downloadable guide (docx)</a:t>
            </a:r>
            <a:endParaRPr lang="en-GB" sz="1800" b="0" i="0" dirty="0">
              <a:solidFill>
                <a:srgbClr val="00151D"/>
              </a:solidFill>
              <a:effectLst/>
              <a:latin typeface="+mn-lt"/>
            </a:endParaRPr>
          </a:p>
          <a:p>
            <a:endParaRPr lang="en-GB" sz="2000" b="0" dirty="0"/>
          </a:p>
          <a:p>
            <a:endParaRPr lang="en-GB" sz="2000" dirty="0"/>
          </a:p>
        </p:txBody>
      </p:sp>
      <p:pic>
        <p:nvPicPr>
          <p:cNvPr id="4" name="Picture 3" descr="Picture of a young girl reading on an iPad, head and shoulders view. with RNIB Bookshare logo.">
            <a:extLst>
              <a:ext uri="{FF2B5EF4-FFF2-40B4-BE49-F238E27FC236}">
                <a16:creationId xmlns:a16="http://schemas.microsoft.com/office/drawing/2014/main" id="{BF54E857-E755-7D57-38D4-FE7F1E1E90B0}"/>
              </a:ext>
            </a:extLst>
          </p:cNvPr>
          <p:cNvPicPr>
            <a:picLocks noChangeAspect="1"/>
          </p:cNvPicPr>
          <p:nvPr/>
        </p:nvPicPr>
        <p:blipFill rotWithShape="1">
          <a:blip r:embed="rId8"/>
          <a:srcRect l="63338" t="15499" r="5395" b="39164"/>
          <a:stretch/>
        </p:blipFill>
        <p:spPr>
          <a:xfrm>
            <a:off x="5362575" y="5201690"/>
            <a:ext cx="2093358" cy="1656310"/>
          </a:xfrm>
          <a:prstGeom prst="rect">
            <a:avLst/>
          </a:prstGeom>
        </p:spPr>
      </p:pic>
    </p:spTree>
    <p:extLst>
      <p:ext uri="{BB962C8B-B14F-4D97-AF65-F5344CB8AC3E}">
        <p14:creationId xmlns:p14="http://schemas.microsoft.com/office/powerpoint/2010/main" val="412892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46227-94A5-4658-9ADD-C40770D4AE1E}"/>
              </a:ext>
            </a:extLst>
          </p:cNvPr>
          <p:cNvSpPr>
            <a:spLocks noGrp="1"/>
          </p:cNvSpPr>
          <p:nvPr>
            <p:ph type="title"/>
          </p:nvPr>
        </p:nvSpPr>
        <p:spPr/>
        <p:txBody>
          <a:bodyPr/>
          <a:lstStyle/>
          <a:p>
            <a:br>
              <a:rPr lang="en-GB" dirty="0"/>
            </a:br>
            <a:r>
              <a:rPr lang="en-GB" dirty="0"/>
              <a:t>September 2023 update</a:t>
            </a:r>
          </a:p>
        </p:txBody>
      </p:sp>
      <p:sp>
        <p:nvSpPr>
          <p:cNvPr id="3" name="Content Placeholder 2">
            <a:extLst>
              <a:ext uri="{FF2B5EF4-FFF2-40B4-BE49-F238E27FC236}">
                <a16:creationId xmlns:a16="http://schemas.microsoft.com/office/drawing/2014/main" id="{3332879B-DEB7-41ED-BA58-E80BD7FB2F54}"/>
              </a:ext>
            </a:extLst>
          </p:cNvPr>
          <p:cNvSpPr>
            <a:spLocks noGrp="1"/>
          </p:cNvSpPr>
          <p:nvPr>
            <p:ph idx="1"/>
          </p:nvPr>
        </p:nvSpPr>
        <p:spPr>
          <a:xfrm>
            <a:off x="457200" y="1513284"/>
            <a:ext cx="8229600" cy="4587713"/>
          </a:xfrm>
        </p:spPr>
        <p:txBody>
          <a:bodyPr>
            <a:normAutofit lnSpcReduction="10000"/>
          </a:bodyPr>
          <a:lstStyle/>
          <a:p>
            <a:pPr marL="457200" indent="-457200">
              <a:buFont typeface="Arial" panose="020B0604020202020204" pitchFamily="34" charset="0"/>
              <a:buChar char="•"/>
            </a:pPr>
            <a:r>
              <a:rPr lang="en-GB" dirty="0"/>
              <a:t>*Add* </a:t>
            </a:r>
            <a:r>
              <a:rPr lang="en-GB" b="0" dirty="0"/>
              <a:t>Education organisation accounts </a:t>
            </a:r>
          </a:p>
          <a:p>
            <a:pPr marL="457200" indent="-457200">
              <a:buFont typeface="Arial" panose="020B0604020202020204" pitchFamily="34" charset="0"/>
              <a:buChar char="•"/>
            </a:pPr>
            <a:r>
              <a:rPr lang="en-GB" dirty="0"/>
              <a:t>*Add* </a:t>
            </a:r>
            <a:r>
              <a:rPr lang="en-GB" b="0" dirty="0"/>
              <a:t>member (learners) accounts</a:t>
            </a:r>
          </a:p>
          <a:p>
            <a:pPr marL="457200" indent="-457200">
              <a:buFont typeface="Arial" panose="020B0604020202020204" pitchFamily="34" charset="0"/>
              <a:buChar char="•"/>
            </a:pPr>
            <a:r>
              <a:rPr lang="en-GB" dirty="0"/>
              <a:t>*Add*</a:t>
            </a:r>
            <a:r>
              <a:rPr lang="en-GB" b="0" dirty="0"/>
              <a:t> education staff accounts</a:t>
            </a:r>
          </a:p>
          <a:p>
            <a:pPr marL="457200" indent="-457200">
              <a:buFont typeface="Arial" panose="020B0604020202020204" pitchFamily="34" charset="0"/>
              <a:buChar char="•"/>
            </a:pPr>
            <a:r>
              <a:rPr lang="en-GB" dirty="0"/>
              <a:t>*Add* </a:t>
            </a:r>
            <a:r>
              <a:rPr lang="en-GB" b="0" dirty="0"/>
              <a:t>downloads </a:t>
            </a:r>
          </a:p>
          <a:p>
            <a:pPr marL="457200" indent="-457200">
              <a:buFont typeface="Arial" panose="020B0604020202020204" pitchFamily="34" charset="0"/>
              <a:buChar char="•"/>
            </a:pPr>
            <a:r>
              <a:rPr lang="en-GB" dirty="0"/>
              <a:t>*Add* </a:t>
            </a:r>
            <a:r>
              <a:rPr lang="en-GB" b="0" dirty="0"/>
              <a:t>titles (current)</a:t>
            </a:r>
          </a:p>
          <a:p>
            <a:endParaRPr lang="en-GB" sz="1400" dirty="0"/>
          </a:p>
          <a:p>
            <a:endParaRPr lang="en-GB" dirty="0"/>
          </a:p>
          <a:p>
            <a:endParaRPr lang="en-GB" dirty="0"/>
          </a:p>
        </p:txBody>
      </p:sp>
      <p:pic>
        <p:nvPicPr>
          <p:cNvPr id="4" name="Picture 3" descr="Picture of a young girl reading on an iPad, head and shoulders view. with RNIB Bookshare logo.">
            <a:extLst>
              <a:ext uri="{FF2B5EF4-FFF2-40B4-BE49-F238E27FC236}">
                <a16:creationId xmlns:a16="http://schemas.microsoft.com/office/drawing/2014/main" id="{637F490D-12B4-2F64-8222-25FE40045C33}"/>
              </a:ext>
            </a:extLst>
          </p:cNvPr>
          <p:cNvPicPr>
            <a:picLocks noChangeAspect="1"/>
          </p:cNvPicPr>
          <p:nvPr/>
        </p:nvPicPr>
        <p:blipFill>
          <a:blip r:embed="rId3"/>
          <a:stretch>
            <a:fillRect/>
          </a:stretch>
        </p:blipFill>
        <p:spPr>
          <a:xfrm>
            <a:off x="5457825" y="5359994"/>
            <a:ext cx="1881859" cy="1488781"/>
          </a:xfrm>
          <a:prstGeom prst="rect">
            <a:avLst/>
          </a:prstGeom>
        </p:spPr>
      </p:pic>
    </p:spTree>
    <p:extLst>
      <p:ext uri="{BB962C8B-B14F-4D97-AF65-F5344CB8AC3E}">
        <p14:creationId xmlns:p14="http://schemas.microsoft.com/office/powerpoint/2010/main" val="327220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939B-74B9-4F3B-AD7E-A2C439C841C9}"/>
              </a:ext>
            </a:extLst>
          </p:cNvPr>
          <p:cNvSpPr>
            <a:spLocks noGrp="1"/>
          </p:cNvSpPr>
          <p:nvPr>
            <p:ph type="title"/>
          </p:nvPr>
        </p:nvSpPr>
        <p:spPr/>
        <p:txBody>
          <a:bodyPr/>
          <a:lstStyle/>
          <a:p>
            <a:br>
              <a:rPr lang="en-GB" dirty="0"/>
            </a:br>
            <a:r>
              <a:rPr lang="en-GB" dirty="0"/>
              <a:t>What is RNIB Bookshare?</a:t>
            </a:r>
          </a:p>
        </p:txBody>
      </p:sp>
      <p:sp>
        <p:nvSpPr>
          <p:cNvPr id="3" name="Content Placeholder 2">
            <a:extLst>
              <a:ext uri="{FF2B5EF4-FFF2-40B4-BE49-F238E27FC236}">
                <a16:creationId xmlns:a16="http://schemas.microsoft.com/office/drawing/2014/main" id="{8AAA6963-3DEC-4857-8EF2-1FDEACA3F41F}"/>
              </a:ext>
            </a:extLst>
          </p:cNvPr>
          <p:cNvSpPr>
            <a:spLocks noGrp="1"/>
          </p:cNvSpPr>
          <p:nvPr>
            <p:ph idx="1"/>
          </p:nvPr>
        </p:nvSpPr>
        <p:spPr>
          <a:xfrm>
            <a:off x="457200" y="1513284"/>
            <a:ext cx="8229600" cy="4722624"/>
          </a:xfrm>
        </p:spPr>
        <p:txBody>
          <a:bodyPr>
            <a:normAutofit/>
          </a:bodyPr>
          <a:lstStyle/>
          <a:p>
            <a:r>
              <a:rPr lang="en-GB" sz="2400" b="0" dirty="0"/>
              <a:t>RNIB Bookshare provides accessible curriculum texts, via the RNIB Bookshare platform where content is made available under the </a:t>
            </a:r>
            <a:r>
              <a:rPr lang="en-GB" sz="2400" dirty="0"/>
              <a:t>Copyright and Rights in Performances (Disability) Regulations 2014</a:t>
            </a:r>
            <a:r>
              <a:rPr lang="en-GB" sz="2400" b="0" dirty="0"/>
              <a:t>.</a:t>
            </a:r>
          </a:p>
          <a:p>
            <a:endParaRPr lang="en-GB" sz="2400" b="0" dirty="0"/>
          </a:p>
          <a:p>
            <a:r>
              <a:rPr lang="en-GB" sz="2400" b="0" dirty="0"/>
              <a:t>RNIB Bookshare provides accessible electronic curriculum texts, through our work with publishers and is available to persons with a </a:t>
            </a:r>
            <a:r>
              <a:rPr lang="en-GB" sz="2400" dirty="0"/>
              <a:t>print disability</a:t>
            </a:r>
            <a:r>
              <a:rPr lang="en-GB" sz="2400" b="0" dirty="0"/>
              <a:t> (</a:t>
            </a:r>
            <a:r>
              <a:rPr lang="en-GB" sz="2400" dirty="0"/>
              <a:t>sight loss</a:t>
            </a:r>
            <a:r>
              <a:rPr lang="en-GB" sz="2400" b="0" dirty="0"/>
              <a:t>, </a:t>
            </a:r>
            <a:r>
              <a:rPr lang="en-GB" sz="2400" dirty="0"/>
              <a:t>dyslexia</a:t>
            </a:r>
            <a:r>
              <a:rPr lang="en-GB" sz="2400" b="0" dirty="0"/>
              <a:t>, or </a:t>
            </a:r>
            <a:r>
              <a:rPr lang="en-GB" sz="2400" dirty="0"/>
              <a:t>limitation in holding a printed book</a:t>
            </a:r>
            <a:r>
              <a:rPr lang="en-GB" sz="2400" b="0" dirty="0"/>
              <a:t>). The free UK service is available to persons, who meet the criteria stated, and who are existing members of an </a:t>
            </a:r>
            <a:r>
              <a:rPr lang="en-GB" sz="2400" dirty="0"/>
              <a:t>education establishment</a:t>
            </a:r>
            <a:r>
              <a:rPr lang="en-GB" sz="2400" b="0" dirty="0"/>
              <a:t>.</a:t>
            </a:r>
          </a:p>
          <a:p>
            <a:endParaRPr lang="en-GB" sz="2400" b="0" dirty="0"/>
          </a:p>
          <a:p>
            <a:endParaRPr lang="en-GB" sz="2400" b="0" dirty="0"/>
          </a:p>
        </p:txBody>
      </p:sp>
    </p:spTree>
    <p:extLst>
      <p:ext uri="{BB962C8B-B14F-4D97-AF65-F5344CB8AC3E}">
        <p14:creationId xmlns:p14="http://schemas.microsoft.com/office/powerpoint/2010/main" val="223829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1122-78EB-55F0-40A3-3CCF53C842BD}"/>
              </a:ext>
            </a:extLst>
          </p:cNvPr>
          <p:cNvSpPr>
            <a:spLocks noGrp="1"/>
          </p:cNvSpPr>
          <p:nvPr>
            <p:ph type="title"/>
          </p:nvPr>
        </p:nvSpPr>
        <p:spPr/>
        <p:txBody>
          <a:bodyPr/>
          <a:lstStyle/>
          <a:p>
            <a:r>
              <a:rPr lang="en-GB" dirty="0"/>
              <a:t>How are copyright resources made available on RNIB Bookshare?</a:t>
            </a:r>
          </a:p>
        </p:txBody>
      </p:sp>
      <p:sp>
        <p:nvSpPr>
          <p:cNvPr id="3" name="Content Placeholder 2">
            <a:extLst>
              <a:ext uri="{FF2B5EF4-FFF2-40B4-BE49-F238E27FC236}">
                <a16:creationId xmlns:a16="http://schemas.microsoft.com/office/drawing/2014/main" id="{A5CA1A34-74EB-1063-746F-0C1D7428ED53}"/>
              </a:ext>
            </a:extLst>
          </p:cNvPr>
          <p:cNvSpPr>
            <a:spLocks noGrp="1"/>
          </p:cNvSpPr>
          <p:nvPr>
            <p:ph idx="1"/>
          </p:nvPr>
        </p:nvSpPr>
        <p:spPr/>
        <p:txBody>
          <a:bodyPr>
            <a:noAutofit/>
          </a:bodyPr>
          <a:lstStyle/>
          <a:p>
            <a:r>
              <a:rPr lang="en-GB" sz="2400" b="0" dirty="0">
                <a:latin typeface="Arial" panose="020B0604020202020204" pitchFamily="34" charset="0"/>
                <a:cs typeface="Arial" panose="020B0604020202020204" pitchFamily="34" charset="0"/>
              </a:rPr>
              <a:t>Disabled people are able access materials protected by copyright through </a:t>
            </a:r>
            <a:r>
              <a:rPr lang="en-GB" sz="2400" dirty="0">
                <a:latin typeface="Arial" panose="020B0604020202020204" pitchFamily="34" charset="0"/>
                <a:cs typeface="Arial" panose="020B0604020202020204" pitchFamily="34" charset="0"/>
              </a:rPr>
              <a:t>Copyright and Rights in Performances (Disability) Regulations 2014</a:t>
            </a:r>
            <a:r>
              <a:rPr lang="en-GB" sz="2400" b="0" dirty="0">
                <a:latin typeface="Arial" panose="020B0604020202020204" pitchFamily="34" charset="0"/>
                <a:cs typeface="Arial" panose="020B0604020202020204" pitchFamily="34" charset="0"/>
              </a:rPr>
              <a:t> which allows individuals, educational establishments and not-for-profit organisations to reproduce all types of copyright protected content in accessible formats </a:t>
            </a:r>
            <a:r>
              <a:rPr lang="en-GB" sz="2400" dirty="0">
                <a:latin typeface="Arial" panose="020B0604020202020204" pitchFamily="34" charset="0"/>
                <a:cs typeface="Arial" panose="020B0604020202020204" pitchFamily="34" charset="0"/>
              </a:rPr>
              <a:t>as long as it is not already commercially available</a:t>
            </a:r>
            <a:r>
              <a:rPr lang="en-GB" sz="2400" b="0" dirty="0">
                <a:latin typeface="Arial" panose="020B0604020202020204" pitchFamily="34" charset="0"/>
                <a:cs typeface="Arial" panose="020B0604020202020204" pitchFamily="34" charset="0"/>
              </a:rPr>
              <a:t>, and you have </a:t>
            </a:r>
            <a:r>
              <a:rPr lang="en-GB" sz="2400" dirty="0">
                <a:latin typeface="Arial" panose="020B0604020202020204" pitchFamily="34" charset="0"/>
                <a:cs typeface="Arial" panose="020B0604020202020204" pitchFamily="34" charset="0"/>
              </a:rPr>
              <a:t>legal access to the original work</a:t>
            </a:r>
            <a:r>
              <a:rPr lang="en-GB" sz="2400" b="0" dirty="0">
                <a:latin typeface="Arial" panose="020B0604020202020204" pitchFamily="34" charset="0"/>
                <a:cs typeface="Arial" panose="020B0604020202020204" pitchFamily="34" charset="0"/>
              </a:rPr>
              <a:t>.</a:t>
            </a:r>
          </a:p>
          <a:p>
            <a:endParaRPr lang="en-GB" sz="2400" b="0" dirty="0"/>
          </a:p>
        </p:txBody>
      </p:sp>
      <p:pic>
        <p:nvPicPr>
          <p:cNvPr id="4" name="Picture 2" descr="A keyboard with a green (c) copyright symbol.">
            <a:extLst>
              <a:ext uri="{FF2B5EF4-FFF2-40B4-BE49-F238E27FC236}">
                <a16:creationId xmlns:a16="http://schemas.microsoft.com/office/drawing/2014/main" id="{86AF5960-FDD7-4B50-2534-9AC3526A98E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81625" y="5431652"/>
            <a:ext cx="1927422" cy="142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116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D265F-CDEE-278F-E309-93122AA27DED}"/>
              </a:ext>
            </a:extLst>
          </p:cNvPr>
          <p:cNvSpPr>
            <a:spLocks noGrp="1"/>
          </p:cNvSpPr>
          <p:nvPr>
            <p:ph type="title"/>
          </p:nvPr>
        </p:nvSpPr>
        <p:spPr>
          <a:xfrm>
            <a:off x="457200" y="407988"/>
            <a:ext cx="8229600" cy="969962"/>
          </a:xfrm>
        </p:spPr>
        <p:txBody>
          <a:bodyPr/>
          <a:lstStyle/>
          <a:p>
            <a:r>
              <a:rPr lang="en-GB" b="1" dirty="0">
                <a:latin typeface="Arial" panose="020B0604020202020204" pitchFamily="34" charset="0"/>
                <a:cs typeface="Arial" panose="020B0604020202020204" pitchFamily="34" charset="0"/>
              </a:rPr>
              <a:t>‘Disabled person’ definition</a:t>
            </a:r>
            <a:endParaRPr lang="en-GB" dirty="0"/>
          </a:p>
        </p:txBody>
      </p:sp>
      <p:sp>
        <p:nvSpPr>
          <p:cNvPr id="3" name="Content Placeholder 2">
            <a:extLst>
              <a:ext uri="{FF2B5EF4-FFF2-40B4-BE49-F238E27FC236}">
                <a16:creationId xmlns:a16="http://schemas.microsoft.com/office/drawing/2014/main" id="{E451425F-4FCB-72BB-B6A0-3F1CCF1ECFF3}"/>
              </a:ext>
            </a:extLst>
          </p:cNvPr>
          <p:cNvSpPr>
            <a:spLocks noGrp="1"/>
          </p:cNvSpPr>
          <p:nvPr>
            <p:ph idx="1"/>
          </p:nvPr>
        </p:nvSpPr>
        <p:spPr/>
        <p:txBody>
          <a:bodyPr>
            <a:noAutofit/>
          </a:bodyPr>
          <a:lstStyle/>
          <a:p>
            <a:pPr marL="0" indent="0">
              <a:buNone/>
            </a:pPr>
            <a:r>
              <a:rPr lang="en-GB" sz="2400" b="0" dirty="0">
                <a:latin typeface="Arial" panose="020B0604020202020204" pitchFamily="34" charset="0"/>
                <a:cs typeface="Arial" panose="020B0604020202020204" pitchFamily="34" charset="0"/>
              </a:rPr>
              <a:t>‘Disabled person’ means a person who has a </a:t>
            </a:r>
            <a:r>
              <a:rPr lang="en-GB" sz="2400" dirty="0">
                <a:latin typeface="Arial" panose="020B0604020202020204" pitchFamily="34" charset="0"/>
                <a:cs typeface="Arial" panose="020B0604020202020204" pitchFamily="34" charset="0"/>
              </a:rPr>
              <a:t>physical or mental impairment</a:t>
            </a:r>
            <a:r>
              <a:rPr lang="en-GB" sz="2400" b="0" dirty="0">
                <a:latin typeface="Arial" panose="020B0604020202020204" pitchFamily="34" charset="0"/>
                <a:cs typeface="Arial" panose="020B0604020202020204" pitchFamily="34" charset="0"/>
              </a:rPr>
              <a:t> which prevents the person from enjoying a copyright work to the same degree as a person who does not have that impairment, and ‘disability’ is to be construed accordingly.</a:t>
            </a:r>
          </a:p>
          <a:p>
            <a:pPr marL="0" indent="0">
              <a:buNone/>
            </a:pPr>
            <a:endParaRPr lang="en-GB" sz="1400" b="0" dirty="0">
              <a:latin typeface="Arial" panose="020B0604020202020204" pitchFamily="34" charset="0"/>
              <a:cs typeface="Arial" panose="020B0604020202020204" pitchFamily="34" charset="0"/>
            </a:endParaRPr>
          </a:p>
          <a:p>
            <a:pPr marL="0" indent="0">
              <a:buNone/>
            </a:pPr>
            <a:r>
              <a:rPr lang="en-GB" sz="2000" b="0" dirty="0">
                <a:latin typeface="Arial" panose="020B0604020202020204" pitchFamily="34" charset="0"/>
                <a:cs typeface="Arial" panose="020B0604020202020204" pitchFamily="34" charset="0"/>
              </a:rPr>
              <a:t>Further information can be found on our legal pages at, </a:t>
            </a:r>
            <a:r>
              <a:rPr lang="en-GB" sz="2000" b="0" u="sng" dirty="0">
                <a:solidFill>
                  <a:srgbClr val="007C83"/>
                </a:solidFill>
                <a:latin typeface="Arial" panose="020B0604020202020204" pitchFamily="34" charset="0"/>
                <a:cs typeface="Arial" panose="020B0604020202020204" pitchFamily="34" charset="0"/>
                <a:hlinkClick r:id="rId2"/>
              </a:rPr>
              <a:t>Usage and storage</a:t>
            </a:r>
            <a:r>
              <a:rPr lang="en-GB" sz="2000" b="0" u="sng" dirty="0">
                <a:solidFill>
                  <a:srgbClr val="007C83"/>
                </a:solidFill>
                <a:latin typeface="Arial" panose="020B0604020202020204" pitchFamily="34" charset="0"/>
                <a:cs typeface="Arial" panose="020B0604020202020204" pitchFamily="34" charset="0"/>
              </a:rPr>
              <a:t>.</a:t>
            </a:r>
            <a:endParaRPr lang="en-GB" sz="2000" b="0" dirty="0">
              <a:solidFill>
                <a:srgbClr val="666666"/>
              </a:solidFill>
              <a:latin typeface="Arial" panose="020B0604020202020204" pitchFamily="34" charset="0"/>
              <a:cs typeface="Arial" panose="020B0604020202020204" pitchFamily="34" charset="0"/>
            </a:endParaRPr>
          </a:p>
          <a:p>
            <a:pPr marL="0" indent="0">
              <a:buNone/>
            </a:pPr>
            <a:r>
              <a:rPr lang="en-GB" sz="2000" b="0" dirty="0">
                <a:latin typeface="arial"/>
              </a:rPr>
              <a:t>You can contact the Intellectual Property Office (IPO) copyright team at </a:t>
            </a:r>
            <a:r>
              <a:rPr lang="en-GB" sz="2000" b="0" u="sng" dirty="0">
                <a:latin typeface="arial"/>
                <a:hlinkClick r:id="rId3"/>
              </a:rPr>
              <a:t>copyrightenquiries@ipo.gov.uk</a:t>
            </a:r>
            <a:r>
              <a:rPr lang="en-GB" sz="2000" b="0" dirty="0">
                <a:latin typeface="arial"/>
              </a:rPr>
              <a:t> and visit the </a:t>
            </a:r>
            <a:r>
              <a:rPr lang="en-GB" sz="2000" b="0" u="sng" dirty="0">
                <a:latin typeface="arial"/>
                <a:hlinkClick r:id="rId4"/>
              </a:rPr>
              <a:t>IPO website</a:t>
            </a:r>
            <a:r>
              <a:rPr lang="en-GB" sz="2000" b="0" dirty="0">
                <a:latin typeface="arial"/>
              </a:rPr>
              <a:t> for further guidance.</a:t>
            </a:r>
          </a:p>
          <a:p>
            <a:pPr marL="0" indent="0">
              <a:buNone/>
            </a:pPr>
            <a:endParaRPr lang="en-GB" sz="2000" b="0" dirty="0">
              <a:solidFill>
                <a:srgbClr val="666666"/>
              </a:solidFill>
              <a:latin typeface="Nunito"/>
            </a:endParaRPr>
          </a:p>
          <a:p>
            <a:pPr marL="0" indent="0">
              <a:buNone/>
            </a:pPr>
            <a:endParaRPr lang="en-GB" sz="2400" b="0" dirty="0">
              <a:latin typeface="Arial" panose="020B0604020202020204" pitchFamily="34" charset="0"/>
              <a:cs typeface="Arial" panose="020B0604020202020204" pitchFamily="34" charset="0"/>
            </a:endParaRPr>
          </a:p>
          <a:p>
            <a:endParaRPr lang="en-GB" sz="2400" b="0" dirty="0"/>
          </a:p>
        </p:txBody>
      </p:sp>
      <p:pic>
        <p:nvPicPr>
          <p:cNvPr id="4" name="Picture 2" descr="A keyboard with a green (c) copyright symbol.">
            <a:extLst>
              <a:ext uri="{FF2B5EF4-FFF2-40B4-BE49-F238E27FC236}">
                <a16:creationId xmlns:a16="http://schemas.microsoft.com/office/drawing/2014/main" id="{DC76588D-4FA9-BD19-5D7A-E95C3791938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24475" y="5379835"/>
            <a:ext cx="1984572" cy="146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92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8527-51C1-2596-A89B-85D25604886F}"/>
              </a:ext>
            </a:extLst>
          </p:cNvPr>
          <p:cNvSpPr>
            <a:spLocks noGrp="1"/>
          </p:cNvSpPr>
          <p:nvPr>
            <p:ph type="title"/>
          </p:nvPr>
        </p:nvSpPr>
        <p:spPr>
          <a:xfrm>
            <a:off x="457200" y="635000"/>
            <a:ext cx="8229600" cy="782638"/>
          </a:xfrm>
        </p:spPr>
        <p:txBody>
          <a:bodyPr/>
          <a:lstStyle/>
          <a:p>
            <a:r>
              <a:rPr lang="en-GB" b="1" dirty="0">
                <a:latin typeface="Arial" panose="020B0604020202020204" pitchFamily="34" charset="0"/>
                <a:cs typeface="Arial" panose="020B0604020202020204" pitchFamily="34" charset="0"/>
              </a:rPr>
              <a:t>Qualifying print disabilities</a:t>
            </a:r>
            <a:endParaRPr lang="en-GB" dirty="0"/>
          </a:p>
        </p:txBody>
      </p:sp>
      <p:sp>
        <p:nvSpPr>
          <p:cNvPr id="3" name="Content Placeholder 2">
            <a:extLst>
              <a:ext uri="{FF2B5EF4-FFF2-40B4-BE49-F238E27FC236}">
                <a16:creationId xmlns:a16="http://schemas.microsoft.com/office/drawing/2014/main" id="{6BC00567-250B-ED7F-035E-BD9A021AD42D}"/>
              </a:ext>
            </a:extLst>
          </p:cNvPr>
          <p:cNvSpPr>
            <a:spLocks noGrp="1"/>
          </p:cNvSpPr>
          <p:nvPr>
            <p:ph idx="1"/>
          </p:nvPr>
        </p:nvSpPr>
        <p:spPr/>
        <p:txBody>
          <a:bodyPr>
            <a:noAutofit/>
          </a:bodyPr>
          <a:lstStyle/>
          <a:p>
            <a:pPr marL="0" indent="0">
              <a:buClr>
                <a:srgbClr val="00B050"/>
              </a:buClr>
              <a:buSzPct val="200000"/>
              <a:buNone/>
            </a:pPr>
            <a:r>
              <a:rPr lang="en-GB" sz="2400" b="0" dirty="0">
                <a:latin typeface="Arial" panose="020B0604020202020204" pitchFamily="34" charset="0"/>
                <a:cs typeface="Arial" panose="020B0604020202020204" pitchFamily="34" charset="0"/>
              </a:rPr>
              <a:t>Film: </a:t>
            </a:r>
            <a:r>
              <a:rPr lang="en-GB" sz="2400" b="0" u="sng" dirty="0">
                <a:latin typeface="Arial" panose="020B0604020202020204" pitchFamily="34" charset="0"/>
                <a:cs typeface="Arial" panose="020B0604020202020204" pitchFamily="34" charset="0"/>
                <a:hlinkClick r:id="rId2"/>
              </a:rPr>
              <a:t>Who is eligible to use RNIB Bookshare?</a:t>
            </a:r>
            <a:endParaRPr lang="en-GB" sz="2400" b="0" dirty="0">
              <a:latin typeface="Arial" panose="020B0604020202020204" pitchFamily="34" charset="0"/>
              <a:cs typeface="Arial" panose="020B0604020202020204" pitchFamily="34" charset="0"/>
            </a:endParaRPr>
          </a:p>
          <a:p>
            <a:pPr>
              <a:buClr>
                <a:srgbClr val="00B050"/>
              </a:buClr>
              <a:buSzPct val="200000"/>
              <a:buFont typeface="Wingdings" panose="05000000000000000000" pitchFamily="2" charset="2"/>
              <a:buChar char="ü"/>
            </a:pPr>
            <a:endParaRPr lang="en-GB" sz="2000" b="0" dirty="0">
              <a:latin typeface="Arial" panose="020B0604020202020204" pitchFamily="34" charset="0"/>
              <a:cs typeface="Arial" panose="020B0604020202020204" pitchFamily="34" charset="0"/>
            </a:endParaRPr>
          </a:p>
          <a:p>
            <a:pPr>
              <a:buClr>
                <a:srgbClr val="00B050"/>
              </a:buClr>
              <a:buSzPct val="200000"/>
              <a:buFont typeface="Wingdings" panose="05000000000000000000" pitchFamily="2" charset="2"/>
              <a:buChar char="ü"/>
            </a:pPr>
            <a:r>
              <a:rPr lang="en-GB" sz="2000" b="0" dirty="0">
                <a:latin typeface="Arial" panose="020B0604020202020204" pitchFamily="34" charset="0"/>
                <a:cs typeface="Arial" panose="020B0604020202020204" pitchFamily="34" charset="0"/>
              </a:rPr>
              <a:t>Visual Impairment: including Blind and partially sighted</a:t>
            </a:r>
          </a:p>
          <a:p>
            <a:pPr marL="0" indent="0">
              <a:buClr>
                <a:srgbClr val="00B050"/>
              </a:buClr>
              <a:buSzPct val="200000"/>
              <a:buFont typeface="Arial" panose="020B0604020202020204" pitchFamily="34" charset="0"/>
              <a:buNone/>
            </a:pPr>
            <a:endParaRPr lang="en-GB" sz="2000" b="0" dirty="0">
              <a:latin typeface="Arial" panose="020B0604020202020204" pitchFamily="34" charset="0"/>
              <a:cs typeface="Arial" panose="020B0604020202020204" pitchFamily="34" charset="0"/>
            </a:endParaRPr>
          </a:p>
          <a:p>
            <a:pPr>
              <a:buClr>
                <a:srgbClr val="00B050"/>
              </a:buClr>
              <a:buSzPct val="200000"/>
              <a:buFont typeface="Wingdings" panose="05000000000000000000" pitchFamily="2" charset="2"/>
              <a:buChar char="ü"/>
            </a:pPr>
            <a:r>
              <a:rPr lang="en-GB" sz="2000" b="0" dirty="0">
                <a:latin typeface="Arial" panose="020B0604020202020204" pitchFamily="34" charset="0"/>
                <a:cs typeface="Arial" panose="020B0604020202020204" pitchFamily="34" charset="0"/>
              </a:rPr>
              <a:t>Learning disability: including Dyslexia, Dyspraxia, Autism, Attention Deficit Disorder</a:t>
            </a:r>
          </a:p>
          <a:p>
            <a:pPr marL="0" indent="0">
              <a:buClr>
                <a:srgbClr val="00B050"/>
              </a:buClr>
              <a:buSzPct val="200000"/>
              <a:buFont typeface="Arial" panose="020B0604020202020204" pitchFamily="34" charset="0"/>
              <a:buNone/>
            </a:pPr>
            <a:endParaRPr lang="en-GB" sz="2000" b="0" dirty="0">
              <a:latin typeface="Arial" panose="020B0604020202020204" pitchFamily="34" charset="0"/>
              <a:cs typeface="Arial" panose="020B0604020202020204" pitchFamily="34" charset="0"/>
            </a:endParaRPr>
          </a:p>
          <a:p>
            <a:pPr>
              <a:buClr>
                <a:srgbClr val="00B050"/>
              </a:buClr>
              <a:buSzPct val="200000"/>
              <a:buFont typeface="Wingdings" panose="05000000000000000000" pitchFamily="2" charset="2"/>
              <a:buChar char="ü"/>
            </a:pPr>
            <a:r>
              <a:rPr lang="en-GB" sz="2000" b="0" dirty="0">
                <a:latin typeface="Arial" panose="020B0604020202020204" pitchFamily="34" charset="0"/>
                <a:cs typeface="Arial" panose="020B0604020202020204" pitchFamily="34" charset="0"/>
              </a:rPr>
              <a:t>Physical disability: where significantly affecting use of printed materials, </a:t>
            </a:r>
            <a:r>
              <a:rPr lang="en-GB" sz="2000" b="0" dirty="0" err="1">
                <a:latin typeface="Arial" panose="020B0604020202020204" pitchFamily="34" charset="0"/>
                <a:cs typeface="Arial" panose="020B0604020202020204" pitchFamily="34" charset="0"/>
              </a:rPr>
              <a:t>ie</a:t>
            </a:r>
            <a:r>
              <a:rPr lang="en-GB" sz="2000" b="0" dirty="0">
                <a:latin typeface="Arial" panose="020B0604020202020204" pitchFamily="34" charset="0"/>
                <a:cs typeface="Arial" panose="020B0604020202020204" pitchFamily="34" charset="0"/>
              </a:rPr>
              <a:t> can't hold a book due to medical condition.</a:t>
            </a:r>
          </a:p>
          <a:p>
            <a:pPr marL="0" indent="0">
              <a:buClr>
                <a:srgbClr val="FF0000"/>
              </a:buClr>
              <a:buSzPct val="150000"/>
              <a:buNone/>
            </a:pPr>
            <a:endParaRPr lang="en-GB" sz="2000" b="0" dirty="0">
              <a:latin typeface="Arial" panose="020B0604020202020204" pitchFamily="34" charset="0"/>
              <a:cs typeface="Arial" panose="020B0604020202020204" pitchFamily="34" charset="0"/>
            </a:endParaRPr>
          </a:p>
          <a:p>
            <a:pPr>
              <a:buClr>
                <a:srgbClr val="FF0000"/>
              </a:buClr>
              <a:buSzPct val="200000"/>
              <a:buFont typeface="Comic Sans MS" panose="030F0702030302020204" pitchFamily="66" charset="0"/>
              <a:buChar char="x"/>
            </a:pPr>
            <a:r>
              <a:rPr lang="en-GB" sz="2000" b="0" dirty="0">
                <a:latin typeface="Arial" panose="020B0604020202020204" pitchFamily="34" charset="0"/>
                <a:cs typeface="Arial" panose="020B0604020202020204" pitchFamily="34" charset="0"/>
              </a:rPr>
              <a:t> Language: </a:t>
            </a:r>
            <a:r>
              <a:rPr lang="en-GB" sz="2000" dirty="0">
                <a:latin typeface="Arial" panose="020B0604020202020204" pitchFamily="34" charset="0"/>
                <a:cs typeface="Arial" panose="020B0604020202020204" pitchFamily="34" charset="0"/>
              </a:rPr>
              <a:t>Doesn’t qualify</a:t>
            </a:r>
            <a:r>
              <a:rPr lang="en-GB" sz="2000" b="0" dirty="0">
                <a:latin typeface="Arial" panose="020B0604020202020204" pitchFamily="34" charset="0"/>
                <a:cs typeface="Arial" panose="020B0604020202020204" pitchFamily="34" charset="0"/>
              </a:rPr>
              <a:t>, English as an additional language is not a qualifying disability.</a:t>
            </a:r>
          </a:p>
          <a:p>
            <a:endParaRPr lang="en-GB" sz="2000" b="0" dirty="0"/>
          </a:p>
        </p:txBody>
      </p:sp>
    </p:spTree>
    <p:extLst>
      <p:ext uri="{BB962C8B-B14F-4D97-AF65-F5344CB8AC3E}">
        <p14:creationId xmlns:p14="http://schemas.microsoft.com/office/powerpoint/2010/main" val="482390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F9C21-D2DC-4583-8E86-E4D4A14E12FC}"/>
              </a:ext>
            </a:extLst>
          </p:cNvPr>
          <p:cNvSpPr>
            <a:spLocks noGrp="1"/>
          </p:cNvSpPr>
          <p:nvPr>
            <p:ph type="title"/>
          </p:nvPr>
        </p:nvSpPr>
        <p:spPr/>
        <p:txBody>
          <a:bodyPr/>
          <a:lstStyle/>
          <a:p>
            <a:pPr marL="0" marR="0" lvl="0" indent="0" defTabSz="457200" rtl="0" eaLnBrk="1" fontAlgn="auto" latinLnBrk="0" hangingPunct="1">
              <a:lnSpc>
                <a:spcPct val="100000"/>
              </a:lnSpc>
              <a:spcBef>
                <a:spcPct val="20000"/>
              </a:spcBef>
              <a:spcAft>
                <a:spcPts val="0"/>
              </a:spcAft>
              <a:tabLst/>
              <a:defRPr/>
            </a:pPr>
            <a:br>
              <a:rPr kumimoji="0" lang="en-GB" sz="2800" i="0" u="none" strike="noStrike" kern="1200" cap="none" spc="0" normalizeH="0" baseline="0" noProof="0" dirty="0">
                <a:ln>
                  <a:noFill/>
                </a:ln>
                <a:solidFill>
                  <a:prstClr val="black"/>
                </a:solidFill>
                <a:effectLst/>
                <a:uLnTx/>
                <a:uFillTx/>
                <a:latin typeface="Arial"/>
                <a:ea typeface="+mn-ea"/>
                <a:cs typeface="Arial"/>
              </a:rPr>
            </a:br>
            <a:r>
              <a:rPr kumimoji="0" lang="en-GB" sz="2800" i="0" u="none" strike="noStrike" kern="1200" cap="none" spc="0" normalizeH="0" baseline="0" noProof="0" dirty="0">
                <a:ln>
                  <a:noFill/>
                </a:ln>
                <a:solidFill>
                  <a:prstClr val="black"/>
                </a:solidFill>
                <a:effectLst/>
                <a:uLnTx/>
                <a:uFillTx/>
                <a:latin typeface="Arial"/>
                <a:ea typeface="+mn-ea"/>
                <a:cs typeface="Arial"/>
              </a:rPr>
              <a:t>Who can use RNIB Bookshare?</a:t>
            </a:r>
            <a:endParaRPr lang="en-GB" dirty="0"/>
          </a:p>
        </p:txBody>
      </p:sp>
      <p:sp>
        <p:nvSpPr>
          <p:cNvPr id="3" name="Content Placeholder 2">
            <a:extLst>
              <a:ext uri="{FF2B5EF4-FFF2-40B4-BE49-F238E27FC236}">
                <a16:creationId xmlns:a16="http://schemas.microsoft.com/office/drawing/2014/main" id="{7BCB2A8C-45FE-475B-AF6A-E0D5F774F25F}"/>
              </a:ext>
            </a:extLst>
          </p:cNvPr>
          <p:cNvSpPr>
            <a:spLocks noGrp="1"/>
          </p:cNvSpPr>
          <p:nvPr>
            <p:ph idx="1"/>
          </p:nvPr>
        </p:nvSpPr>
        <p:spPr/>
        <p:txBody>
          <a:bodyPr/>
          <a:lstStyle/>
          <a:p>
            <a:r>
              <a:rPr lang="en-GB" sz="2000" dirty="0"/>
              <a:t>Membership </a:t>
            </a:r>
            <a:r>
              <a:rPr lang="en-GB" sz="2000" b="0" dirty="0"/>
              <a:t>is obtained through:</a:t>
            </a:r>
          </a:p>
          <a:p>
            <a:pPr marL="342900" indent="-342900">
              <a:buFont typeface="Arial" panose="020B0604020202020204" pitchFamily="34" charset="0"/>
              <a:buChar char="•"/>
            </a:pPr>
            <a:r>
              <a:rPr lang="en-GB" sz="2000" b="0" dirty="0"/>
              <a:t>School</a:t>
            </a:r>
          </a:p>
          <a:p>
            <a:pPr marL="342900" indent="-342900">
              <a:buFont typeface="Arial" panose="020B0604020202020204" pitchFamily="34" charset="0"/>
              <a:buChar char="•"/>
            </a:pPr>
            <a:r>
              <a:rPr lang="en-GB" sz="2000" b="0" dirty="0"/>
              <a:t>College</a:t>
            </a:r>
          </a:p>
          <a:p>
            <a:pPr marL="342900" indent="-342900">
              <a:buFont typeface="Arial" panose="020B0604020202020204" pitchFamily="34" charset="0"/>
              <a:buChar char="•"/>
            </a:pPr>
            <a:r>
              <a:rPr lang="en-GB" sz="2000" b="0" dirty="0"/>
              <a:t>University</a:t>
            </a:r>
          </a:p>
          <a:p>
            <a:pPr marL="342900" indent="-342900">
              <a:buFont typeface="Arial" panose="020B0604020202020204" pitchFamily="34" charset="0"/>
              <a:buChar char="•"/>
            </a:pPr>
            <a:r>
              <a:rPr lang="en-GB" sz="2000" b="0" dirty="0"/>
              <a:t>other UK educational organisation</a:t>
            </a:r>
          </a:p>
          <a:p>
            <a:pPr marL="0" indent="0">
              <a:buNone/>
            </a:pPr>
            <a:endParaRPr lang="en-GB" sz="2000" b="0" dirty="0">
              <a:latin typeface="Arial" panose="020B0604020202020204" pitchFamily="34" charset="0"/>
              <a:cs typeface="Arial" panose="020B0604020202020204" pitchFamily="34" charset="0"/>
            </a:endParaRPr>
          </a:p>
          <a:p>
            <a:pPr marL="0" indent="0">
              <a:buNone/>
            </a:pPr>
            <a:r>
              <a:rPr lang="en-GB" sz="2000" b="0" dirty="0">
                <a:latin typeface="Arial" panose="020B0604020202020204" pitchFamily="34" charset="0"/>
                <a:cs typeface="Arial" panose="020B0604020202020204" pitchFamily="34" charset="0"/>
              </a:rPr>
              <a:t>If you are downloading the file from </a:t>
            </a:r>
            <a:r>
              <a:rPr lang="en-GB" sz="2000" b="0" dirty="0">
                <a:latin typeface="Arial" panose="020B0604020202020204" pitchFamily="34" charset="0"/>
                <a:cs typeface="Arial" panose="020B0604020202020204" pitchFamily="34" charset="0"/>
                <a:hlinkClick r:id="rId2"/>
              </a:rPr>
              <a:t>RNIB Bookshare</a:t>
            </a:r>
            <a:r>
              <a:rPr lang="en-GB" sz="2000" b="0" dirty="0">
                <a:latin typeface="Arial" panose="020B0604020202020204" pitchFamily="34" charset="0"/>
                <a:cs typeface="Arial" panose="020B0604020202020204" pitchFamily="34" charset="0"/>
              </a:rPr>
              <a:t> as an intermediate copy (as an organisation rather than the learner directly) which requires further modification by you before it is passed to the student - as the ‘authorised body’ you </a:t>
            </a:r>
            <a:r>
              <a:rPr lang="en-GB" sz="2000" dirty="0">
                <a:latin typeface="Arial" panose="020B0604020202020204" pitchFamily="34" charset="0"/>
                <a:cs typeface="Arial" panose="020B0604020202020204" pitchFamily="34" charset="0"/>
              </a:rPr>
              <a:t>must have lawful possession of the original work</a:t>
            </a:r>
            <a:r>
              <a:rPr lang="en-GB" sz="2000" b="0" dirty="0">
                <a:latin typeface="Arial" panose="020B0604020202020204" pitchFamily="34" charset="0"/>
                <a:cs typeface="Arial" panose="020B0604020202020204" pitchFamily="34" charset="0"/>
              </a:rPr>
              <a:t>.</a:t>
            </a:r>
          </a:p>
          <a:p>
            <a:pPr marL="0" indent="0">
              <a:buNone/>
            </a:pPr>
            <a:endParaRPr lang="en-GB" sz="1800" dirty="0">
              <a:latin typeface="Arial" panose="020B0604020202020204" pitchFamily="34" charset="0"/>
              <a:cs typeface="Arial" panose="020B0604020202020204" pitchFamily="34" charset="0"/>
            </a:endParaRPr>
          </a:p>
          <a:p>
            <a:endParaRPr lang="en-GB" sz="2000" b="0" dirty="0"/>
          </a:p>
        </p:txBody>
      </p:sp>
      <p:pic>
        <p:nvPicPr>
          <p:cNvPr id="4" name="Picture 3" descr="Picture of a young girl reading on an iPad, head and shoulders view. with RNIB Bookshare logo.">
            <a:extLst>
              <a:ext uri="{FF2B5EF4-FFF2-40B4-BE49-F238E27FC236}">
                <a16:creationId xmlns:a16="http://schemas.microsoft.com/office/drawing/2014/main" id="{400C30DA-54AA-A2EB-8AC8-BB4E0B4AA2E6}"/>
              </a:ext>
            </a:extLst>
          </p:cNvPr>
          <p:cNvPicPr>
            <a:picLocks noChangeAspect="1"/>
          </p:cNvPicPr>
          <p:nvPr/>
        </p:nvPicPr>
        <p:blipFill rotWithShape="1">
          <a:blip r:embed="rId3"/>
          <a:srcRect l="63338" t="15499" r="5395" b="39164"/>
          <a:stretch/>
        </p:blipFill>
        <p:spPr>
          <a:xfrm>
            <a:off x="5495925" y="5329808"/>
            <a:ext cx="1931433" cy="1528192"/>
          </a:xfrm>
          <a:prstGeom prst="rect">
            <a:avLst/>
          </a:prstGeom>
        </p:spPr>
      </p:pic>
    </p:spTree>
    <p:extLst>
      <p:ext uri="{BB962C8B-B14F-4D97-AF65-F5344CB8AC3E}">
        <p14:creationId xmlns:p14="http://schemas.microsoft.com/office/powerpoint/2010/main" val="3060521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8527-51C1-2596-A89B-85D25604886F}"/>
              </a:ext>
            </a:extLst>
          </p:cNvPr>
          <p:cNvSpPr>
            <a:spLocks noGrp="1"/>
          </p:cNvSpPr>
          <p:nvPr>
            <p:ph type="title"/>
          </p:nvPr>
        </p:nvSpPr>
        <p:spPr>
          <a:xfrm>
            <a:off x="457200" y="503238"/>
            <a:ext cx="8229600" cy="1143000"/>
          </a:xfrm>
        </p:spPr>
        <p:txBody>
          <a:bodyPr/>
          <a:lstStyle/>
          <a:p>
            <a:r>
              <a:rPr lang="en-GB" b="1" dirty="0">
                <a:latin typeface="Arial" panose="020B0604020202020204" pitchFamily="34" charset="0"/>
                <a:cs typeface="Arial" panose="020B0604020202020204" pitchFamily="34" charset="0"/>
              </a:rPr>
              <a:t>Use by learners</a:t>
            </a:r>
            <a:endParaRPr lang="en-GB" dirty="0"/>
          </a:p>
        </p:txBody>
      </p:sp>
      <p:sp>
        <p:nvSpPr>
          <p:cNvPr id="3" name="Content Placeholder 2">
            <a:extLst>
              <a:ext uri="{FF2B5EF4-FFF2-40B4-BE49-F238E27FC236}">
                <a16:creationId xmlns:a16="http://schemas.microsoft.com/office/drawing/2014/main" id="{6BC00567-250B-ED7F-035E-BD9A021AD42D}"/>
              </a:ext>
            </a:extLst>
          </p:cNvPr>
          <p:cNvSpPr>
            <a:spLocks noGrp="1"/>
          </p:cNvSpPr>
          <p:nvPr>
            <p:ph idx="1"/>
          </p:nvPr>
        </p:nvSpPr>
        <p:spPr/>
        <p:txBody>
          <a:bodyPr>
            <a:normAutofit/>
          </a:bodyPr>
          <a:lstStyle/>
          <a:p>
            <a:r>
              <a:rPr lang="en-GB" sz="2400" b="0" dirty="0">
                <a:latin typeface="Arial" panose="020B0604020202020204" pitchFamily="34" charset="0"/>
                <a:cs typeface="Arial" panose="020B0604020202020204" pitchFamily="34" charset="0"/>
              </a:rPr>
              <a:t>The law says that an </a:t>
            </a:r>
            <a:r>
              <a:rPr lang="en-GB" sz="2400" dirty="0">
                <a:latin typeface="Arial" panose="020B0604020202020204" pitchFamily="34" charset="0"/>
                <a:cs typeface="Arial" panose="020B0604020202020204" pitchFamily="34" charset="0"/>
              </a:rPr>
              <a:t>individual</a:t>
            </a:r>
            <a:r>
              <a:rPr lang="en-GB" sz="2400" b="0" dirty="0">
                <a:latin typeface="Arial" panose="020B0604020202020204" pitchFamily="34" charset="0"/>
                <a:cs typeface="Arial" panose="020B0604020202020204" pitchFamily="34" charset="0"/>
              </a:rPr>
              <a:t> has to own or have </a:t>
            </a:r>
            <a:r>
              <a:rPr lang="en-GB" sz="2400" dirty="0">
                <a:latin typeface="Arial" panose="020B0604020202020204" pitchFamily="34" charset="0"/>
                <a:cs typeface="Arial" panose="020B0604020202020204" pitchFamily="34" charset="0"/>
              </a:rPr>
              <a:t>lawful possession</a:t>
            </a:r>
            <a:r>
              <a:rPr lang="en-GB" sz="2400" b="0" dirty="0">
                <a:latin typeface="Arial" panose="020B0604020202020204" pitchFamily="34" charset="0"/>
                <a:cs typeface="Arial" panose="020B0604020202020204" pitchFamily="34" charset="0"/>
              </a:rPr>
              <a:t> of the work (owning it or borrowing it from the library) if they are making their own accessible copy. </a:t>
            </a:r>
          </a:p>
          <a:p>
            <a:endParaRPr lang="en-GB" sz="2000" b="0" dirty="0">
              <a:latin typeface="Arial" panose="020B0604020202020204" pitchFamily="34" charset="0"/>
              <a:cs typeface="Arial" panose="020B0604020202020204" pitchFamily="34" charset="0"/>
            </a:endParaRPr>
          </a:p>
          <a:p>
            <a:r>
              <a:rPr lang="en-GB" sz="2000" b="0" dirty="0">
                <a:latin typeface="Arial" panose="020B0604020202020204" pitchFamily="34" charset="0"/>
                <a:cs typeface="Arial" panose="020B0604020202020204" pitchFamily="34" charset="0"/>
              </a:rPr>
              <a:t>Where a learner is downloading books from RNIB Bookshare as their final accessible copy (not carrying out any modification) on Dolphin EasyReader for example- they wouldn't be required to have lawful possession of the original work.</a:t>
            </a:r>
          </a:p>
          <a:p>
            <a:endParaRPr lang="en-GB" sz="2800" b="0" dirty="0"/>
          </a:p>
        </p:txBody>
      </p:sp>
      <p:pic>
        <p:nvPicPr>
          <p:cNvPr id="4" name="Picture 3" descr="standing together, a woman and man, students looking at an open laptop.">
            <a:extLst>
              <a:ext uri="{FF2B5EF4-FFF2-40B4-BE49-F238E27FC236}">
                <a16:creationId xmlns:a16="http://schemas.microsoft.com/office/drawing/2014/main" id="{F4565413-A600-244B-C229-6560CD7844E3}"/>
              </a:ext>
            </a:extLst>
          </p:cNvPr>
          <p:cNvPicPr>
            <a:picLocks noChangeAspect="1"/>
          </p:cNvPicPr>
          <p:nvPr/>
        </p:nvPicPr>
        <p:blipFill>
          <a:blip r:embed="rId2"/>
          <a:stretch>
            <a:fillRect/>
          </a:stretch>
        </p:blipFill>
        <p:spPr>
          <a:xfrm>
            <a:off x="5041900" y="4444028"/>
            <a:ext cx="2413972" cy="2413972"/>
          </a:xfrm>
          <a:prstGeom prst="rect">
            <a:avLst/>
          </a:prstGeom>
        </p:spPr>
      </p:pic>
    </p:spTree>
    <p:extLst>
      <p:ext uri="{BB962C8B-B14F-4D97-AF65-F5344CB8AC3E}">
        <p14:creationId xmlns:p14="http://schemas.microsoft.com/office/powerpoint/2010/main" val="264923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E9B1-C2C6-4F15-8EDB-46EA41A238EE}"/>
              </a:ext>
            </a:extLst>
          </p:cNvPr>
          <p:cNvSpPr>
            <a:spLocks noGrp="1"/>
          </p:cNvSpPr>
          <p:nvPr>
            <p:ph type="title"/>
          </p:nvPr>
        </p:nvSpPr>
        <p:spPr>
          <a:xfrm>
            <a:off x="631992" y="335604"/>
            <a:ext cx="8229600" cy="1143000"/>
          </a:xfrm>
        </p:spPr>
        <p:txBody>
          <a:bodyPr/>
          <a:lstStyle/>
          <a:p>
            <a:r>
              <a:rPr lang="en-GB" sz="3200" dirty="0"/>
              <a:t>Account types</a:t>
            </a:r>
            <a:endParaRPr lang="en-GB" sz="3200" b="0" dirty="0"/>
          </a:p>
        </p:txBody>
      </p:sp>
      <p:sp>
        <p:nvSpPr>
          <p:cNvPr id="3" name="Content Placeholder 2">
            <a:extLst>
              <a:ext uri="{FF2B5EF4-FFF2-40B4-BE49-F238E27FC236}">
                <a16:creationId xmlns:a16="http://schemas.microsoft.com/office/drawing/2014/main" id="{5AF35D3F-7FA6-4DC3-A253-623554FC69E0}"/>
              </a:ext>
            </a:extLst>
          </p:cNvPr>
          <p:cNvSpPr>
            <a:spLocks noGrp="1"/>
          </p:cNvSpPr>
          <p:nvPr>
            <p:ph idx="1"/>
          </p:nvPr>
        </p:nvSpPr>
        <p:spPr>
          <a:xfrm>
            <a:off x="457199" y="1513284"/>
            <a:ext cx="8229600" cy="4780512"/>
          </a:xfrm>
        </p:spPr>
        <p:txBody>
          <a:bodyPr>
            <a:normAutofit/>
          </a:bodyPr>
          <a:lstStyle/>
          <a:p>
            <a:pPr marL="457200" indent="-457200">
              <a:buFont typeface="Arial" panose="020B0604020202020204" pitchFamily="34" charset="0"/>
              <a:buChar char="•"/>
            </a:pPr>
            <a:r>
              <a:rPr lang="en-GB" sz="1900" dirty="0"/>
              <a:t>Educational organisation membership </a:t>
            </a:r>
            <a:r>
              <a:rPr lang="en-GB" sz="1900" b="0" dirty="0"/>
              <a:t>Sponsor (staff) and learner (member) accounts. </a:t>
            </a:r>
            <a:r>
              <a:rPr lang="en-GB" sz="1900" b="0" dirty="0">
                <a:hlinkClick r:id="rId2"/>
              </a:rPr>
              <a:t>Sign up</a:t>
            </a:r>
            <a:r>
              <a:rPr lang="en-GB" sz="1900" b="0" dirty="0"/>
              <a:t> via website</a:t>
            </a:r>
          </a:p>
          <a:p>
            <a:pPr marL="457200" indent="-457200">
              <a:buFont typeface="Arial" panose="020B0604020202020204" pitchFamily="34" charset="0"/>
              <a:buChar char="•"/>
            </a:pPr>
            <a:r>
              <a:rPr lang="en-GB" sz="1900" dirty="0"/>
              <a:t>Home learner </a:t>
            </a:r>
            <a:r>
              <a:rPr lang="en-GB" sz="1900" b="0" dirty="0"/>
              <a:t>accounts (via Bookshare team)</a:t>
            </a:r>
          </a:p>
          <a:p>
            <a:pPr marL="457200" indent="-457200">
              <a:buFont typeface="Arial" panose="020B0604020202020204" pitchFamily="34" charset="0"/>
              <a:buChar char="•"/>
            </a:pPr>
            <a:r>
              <a:rPr lang="en-GB" sz="1900" dirty="0"/>
              <a:t>Home educator </a:t>
            </a:r>
            <a:r>
              <a:rPr lang="en-GB" sz="1900" b="0" dirty="0"/>
              <a:t>accounts (via Bookshare team)</a:t>
            </a:r>
          </a:p>
          <a:p>
            <a:pPr marL="457200" indent="-457200">
              <a:buFont typeface="Arial" panose="020B0604020202020204" pitchFamily="34" charset="0"/>
              <a:buChar char="•"/>
            </a:pPr>
            <a:r>
              <a:rPr lang="en-GB" sz="1900" dirty="0"/>
              <a:t>Private tutor </a:t>
            </a:r>
            <a:r>
              <a:rPr lang="en-GB" sz="1900" b="0" dirty="0"/>
              <a:t>accounts (via Bookshare team)</a:t>
            </a:r>
          </a:p>
          <a:p>
            <a:endParaRPr lang="en-GB" sz="1900" b="0" dirty="0"/>
          </a:p>
          <a:p>
            <a:r>
              <a:rPr lang="en-GB" sz="1900" dirty="0"/>
              <a:t>Who else can use RNIB Bookshare?</a:t>
            </a:r>
          </a:p>
          <a:p>
            <a:pPr marL="285750" indent="-285750">
              <a:buFont typeface="Arial" panose="020B0604020202020204" pitchFamily="34" charset="0"/>
              <a:buChar char="•"/>
            </a:pPr>
            <a:r>
              <a:rPr lang="en-GB" sz="1900" b="0" dirty="0"/>
              <a:t>Staff can use the resources for themselves, if they are studying themselves or have a print disability.</a:t>
            </a:r>
          </a:p>
          <a:p>
            <a:pPr marL="285750" indent="-285750">
              <a:buFont typeface="Arial" panose="020B0604020202020204" pitchFamily="34" charset="0"/>
              <a:buChar char="•"/>
            </a:pPr>
            <a:r>
              <a:rPr lang="en-GB" sz="1900" b="0" dirty="0"/>
              <a:t>Parents/carers with a visual impairment</a:t>
            </a:r>
          </a:p>
          <a:p>
            <a:endParaRPr lang="en-GB" sz="1800" b="0" dirty="0"/>
          </a:p>
          <a:p>
            <a:endParaRPr lang="en-GB" sz="1800" b="0" dirty="0"/>
          </a:p>
        </p:txBody>
      </p:sp>
      <p:pic>
        <p:nvPicPr>
          <p:cNvPr id="4" name="Picture 3" descr="RNIB Bookshare leaflet (page 1 only). Picture of a young girl reading on an iPad, head and shoulders view. with RNIB Bookshare logo and text 'RNIB Bookshare Open up a world of reading and eudcation'.">
            <a:extLst>
              <a:ext uri="{FF2B5EF4-FFF2-40B4-BE49-F238E27FC236}">
                <a16:creationId xmlns:a16="http://schemas.microsoft.com/office/drawing/2014/main" id="{CC7FFD68-38BF-48B1-8C77-5C2789127BD7}"/>
              </a:ext>
            </a:extLst>
          </p:cNvPr>
          <p:cNvPicPr>
            <a:picLocks noChangeAspect="1"/>
          </p:cNvPicPr>
          <p:nvPr/>
        </p:nvPicPr>
        <p:blipFill rotWithShape="1">
          <a:blip r:embed="rId3"/>
          <a:srcRect l="63338" t="15499" r="5395" b="39164"/>
          <a:stretch/>
        </p:blipFill>
        <p:spPr>
          <a:xfrm>
            <a:off x="5514974" y="5359953"/>
            <a:ext cx="1893333" cy="1498046"/>
          </a:xfrm>
          <a:prstGeom prst="rect">
            <a:avLst/>
          </a:prstGeom>
        </p:spPr>
      </p:pic>
    </p:spTree>
    <p:extLst>
      <p:ext uri="{BB962C8B-B14F-4D97-AF65-F5344CB8AC3E}">
        <p14:creationId xmlns:p14="http://schemas.microsoft.com/office/powerpoint/2010/main" val="1396797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9622AFCE1B714CBE1780FCD42EAC6E" ma:contentTypeVersion="13" ma:contentTypeDescription="Create a new document." ma:contentTypeScope="" ma:versionID="cadef17c083164a6f7d291ecabc1b3ce">
  <xsd:schema xmlns:xsd="http://www.w3.org/2001/XMLSchema" xmlns:xs="http://www.w3.org/2001/XMLSchema" xmlns:p="http://schemas.microsoft.com/office/2006/metadata/properties" xmlns:ns3="3c89e18c-a910-4e87-b5b3-816488a90c76" xmlns:ns4="5c68bd1b-3c15-440e-97cf-e34b892ac848" targetNamespace="http://schemas.microsoft.com/office/2006/metadata/properties" ma:root="true" ma:fieldsID="8e61851fa332ed6acf8779ff272bdbe2" ns3:_="" ns4:_="">
    <xsd:import namespace="3c89e18c-a910-4e87-b5b3-816488a90c76"/>
    <xsd:import namespace="5c68bd1b-3c15-440e-97cf-e34b892ac84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9e18c-a910-4e87-b5b3-816488a90c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68bd1b-3c15-440e-97cf-e34b892ac84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B58E1E-45D0-422B-86EA-F5A925D5C6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9e18c-a910-4e87-b5b3-816488a90c76"/>
    <ds:schemaRef ds:uri="5c68bd1b-3c15-440e-97cf-e34b892ac8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C8FBD2-236D-453B-BF97-7C7A0EBA986F}">
  <ds:schemaRefs>
    <ds:schemaRef ds:uri="http://schemas.microsoft.com/sharepoint/v3/contenttype/forms"/>
  </ds:schemaRefs>
</ds:datastoreItem>
</file>

<file path=customXml/itemProps3.xml><?xml version="1.0" encoding="utf-8"?>
<ds:datastoreItem xmlns:ds="http://schemas.openxmlformats.org/officeDocument/2006/customXml" ds:itemID="{D3150871-9AA1-447A-9162-CF0DF82A3C0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c68bd1b-3c15-440e-97cf-e34b892ac848"/>
    <ds:schemaRef ds:uri="3c89e18c-a910-4e87-b5b3-816488a90c7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662</TotalTime>
  <Words>1088</Words>
  <Application>Microsoft Office PowerPoint</Application>
  <PresentationFormat>On-screen Show (4:3)</PresentationFormat>
  <Paragraphs>118</Paragraphs>
  <Slides>13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vt:lpstr>
      <vt:lpstr>Calibri</vt:lpstr>
      <vt:lpstr>Comic Sans MS</vt:lpstr>
      <vt:lpstr>Nunito</vt:lpstr>
      <vt:lpstr>Wingdings</vt:lpstr>
      <vt:lpstr>Office Theme</vt:lpstr>
      <vt:lpstr>RNIB Bookshare</vt:lpstr>
      <vt:lpstr> September 2023 update</vt:lpstr>
      <vt:lpstr> What is RNIB Bookshare?</vt:lpstr>
      <vt:lpstr>How are copyright resources made available on RNIB Bookshare?</vt:lpstr>
      <vt:lpstr>‘Disabled person’ definition</vt:lpstr>
      <vt:lpstr>Qualifying print disabilities</vt:lpstr>
      <vt:lpstr> Who can use RNIB Bookshare?</vt:lpstr>
      <vt:lpstr>Use by learners</vt:lpstr>
      <vt:lpstr>Account types</vt:lpstr>
      <vt:lpstr> Dolphin EasyReader accessible reading app</vt:lpstr>
      <vt:lpstr> Our publishers</vt:lpstr>
      <vt:lpstr>Charlie's story - equal access to resources</vt:lpstr>
      <vt:lpstr> Contact RNIB Bookshare </vt:lpstr>
    </vt:vector>
  </TitlesOfParts>
  <Company>RNIB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Caroline Walker</cp:lastModifiedBy>
  <cp:revision>27</cp:revision>
  <dcterms:created xsi:type="dcterms:W3CDTF">2021-06-10T09:55:56Z</dcterms:created>
  <dcterms:modified xsi:type="dcterms:W3CDTF">2023-09-05T11:01:27Z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0x010100539622AFCE1B714CBE1780FCD42EAC6E</vt:lpwstr>
  </property>
  <property fmtid="{D5CDD505-2E9C-101B-9397-08002B2CF9AE}" pid="3" name="Audience">
    <vt:lpwstr>All staff</vt:lpwstr>
  </property>
</Properties>
</file>